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78" r:id="rId2"/>
  </p:sldIdLst>
  <p:sldSz cx="12192000" cy="6858000"/>
  <p:notesSz cx="9928225" cy="6797675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799" userDrawn="1">
          <p15:clr>
            <a:srgbClr val="A4A3A4"/>
          </p15:clr>
        </p15:guide>
        <p15:guide id="2" orient="horz" pos="3793" userDrawn="1">
          <p15:clr>
            <a:srgbClr val="A4A3A4"/>
          </p15:clr>
        </p15:guide>
        <p15:guide id="3" pos="635" userDrawn="1">
          <p15:clr>
            <a:srgbClr val="A4A3A4"/>
          </p15:clr>
        </p15:guide>
        <p15:guide id="4" pos="710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 userDrawn="1">
          <p15:clr>
            <a:srgbClr val="A4A3A4"/>
          </p15:clr>
        </p15:guide>
        <p15:guide id="2" pos="312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A20A"/>
    <a:srgbClr val="7F7FFF"/>
    <a:srgbClr val="FF7F7F"/>
    <a:srgbClr val="7FFF7F"/>
    <a:srgbClr val="3404BC"/>
    <a:srgbClr val="191966"/>
    <a:srgbClr val="142654"/>
    <a:srgbClr val="2D3862"/>
    <a:srgbClr val="003300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Helle Formatvorlag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9214" autoAdjust="0"/>
    <p:restoredTop sz="93556" autoAdjust="0"/>
  </p:normalViewPr>
  <p:slideViewPr>
    <p:cSldViewPr>
      <p:cViewPr varScale="1">
        <p:scale>
          <a:sx n="117" d="100"/>
          <a:sy n="117" d="100"/>
        </p:scale>
        <p:origin x="108" y="96"/>
      </p:cViewPr>
      <p:guideLst>
        <p:guide orient="horz" pos="799"/>
        <p:guide orient="horz" pos="3793"/>
        <p:guide pos="635"/>
        <p:guide pos="710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3906" y="-108"/>
      </p:cViewPr>
      <p:guideLst>
        <p:guide orient="horz" pos="2141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3312" cy="339177"/>
          </a:xfrm>
          <a:prstGeom prst="rect">
            <a:avLst/>
          </a:prstGeom>
        </p:spPr>
        <p:txBody>
          <a:bodyPr vert="horz" lIns="88502" tIns="44251" rIns="88502" bIns="44251" rtlCol="0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6457412"/>
            <a:ext cx="4303312" cy="339177"/>
          </a:xfrm>
          <a:prstGeom prst="rect">
            <a:avLst/>
          </a:prstGeom>
        </p:spPr>
        <p:txBody>
          <a:bodyPr vert="horz" lIns="88502" tIns="44251" rIns="88502" bIns="44251" rtlCol="0" anchor="b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622594" y="6457412"/>
            <a:ext cx="4303312" cy="339177"/>
          </a:xfrm>
          <a:prstGeom prst="rect">
            <a:avLst/>
          </a:prstGeom>
        </p:spPr>
        <p:txBody>
          <a:bodyPr vert="horz" lIns="88502" tIns="44251" rIns="88502" bIns="44251" rtlCol="0" anchor="b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751B362E-AA27-43C2-9111-0FC7FBBA9103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5786358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3312" cy="339177"/>
          </a:xfrm>
          <a:prstGeom prst="rect">
            <a:avLst/>
          </a:prstGeom>
        </p:spPr>
        <p:txBody>
          <a:bodyPr vert="horz" lIns="95866" tIns="47933" rIns="95866" bIns="47933" rtlCol="0"/>
          <a:lstStyle>
            <a:lvl1pPr algn="l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622594" y="1"/>
            <a:ext cx="4303312" cy="339177"/>
          </a:xfrm>
          <a:prstGeom prst="rect">
            <a:avLst/>
          </a:prstGeom>
        </p:spPr>
        <p:txBody>
          <a:bodyPr vert="horz" lIns="95866" tIns="47933" rIns="95866" bIns="47933" rtlCol="0"/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40FA2845-7931-4CA7-90EA-6CAAB6D71D15}" type="datetimeFigureOut">
              <a:rPr lang="de-DE"/>
              <a:pPr>
                <a:defRPr/>
              </a:pPr>
              <a:t>21.04.2020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3900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866" tIns="47933" rIns="95866" bIns="47933" rtlCol="0" anchor="ctr"/>
          <a:lstStyle/>
          <a:p>
            <a:pPr lvl="0"/>
            <a:endParaRPr lang="de-DE" noProof="0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92361" y="3228707"/>
            <a:ext cx="7943508" cy="3059117"/>
          </a:xfrm>
          <a:prstGeom prst="rect">
            <a:avLst/>
          </a:prstGeom>
        </p:spPr>
        <p:txBody>
          <a:bodyPr vert="horz" lIns="95866" tIns="47933" rIns="95866" bIns="47933" rtlCol="0">
            <a:normAutofit/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6457412"/>
            <a:ext cx="4303312" cy="339177"/>
          </a:xfrm>
          <a:prstGeom prst="rect">
            <a:avLst/>
          </a:prstGeom>
        </p:spPr>
        <p:txBody>
          <a:bodyPr vert="horz" lIns="95866" tIns="47933" rIns="95866" bIns="47933" rtlCol="0" anchor="b"/>
          <a:lstStyle>
            <a:lvl1pPr algn="l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622594" y="6457412"/>
            <a:ext cx="4303312" cy="339177"/>
          </a:xfrm>
          <a:prstGeom prst="rect">
            <a:avLst/>
          </a:prstGeom>
        </p:spPr>
        <p:txBody>
          <a:bodyPr vert="horz" lIns="95866" tIns="47933" rIns="95866" bIns="47933" rtlCol="0" anchor="b"/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EE4057C8-B9F2-4543-8859-477929C466ED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8349298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2697163" y="509588"/>
            <a:ext cx="4533900" cy="2549525"/>
          </a:xfrm>
          <a:ln/>
        </p:spPr>
      </p:sp>
      <p:sp>
        <p:nvSpPr>
          <p:cNvPr id="12291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618055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99456" y="2214554"/>
            <a:ext cx="10078144" cy="1243020"/>
          </a:xfrm>
        </p:spPr>
        <p:txBody>
          <a:bodyPr/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285973" y="3886200"/>
            <a:ext cx="8077227" cy="828684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DE" dirty="0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96336"/>
            <a:ext cx="11760627" cy="412984"/>
          </a:xfrm>
          <a:prstGeom prst="rect">
            <a:avLst/>
          </a:prstGeom>
        </p:spPr>
      </p:pic>
      <p:sp>
        <p:nvSpPr>
          <p:cNvPr id="16" name="Textfeld 15"/>
          <p:cNvSpPr txBox="1"/>
          <p:nvPr userDrawn="1"/>
        </p:nvSpPr>
        <p:spPr>
          <a:xfrm>
            <a:off x="143339" y="5953993"/>
            <a:ext cx="115212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de-DE" sz="1400" b="0" i="1" spc="3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Technische Hochschule Deggendorf</a:t>
            </a:r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240" y="284700"/>
            <a:ext cx="3600400" cy="75847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>
            <a:normAutofit/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20000" indent="-144000">
              <a:lnSpc>
                <a:spcPct val="100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 sz="1600"/>
            </a:lvl4pPr>
            <a:lvl5pPr marL="2057400" indent="-228600">
              <a:buFont typeface="Wingdings" panose="05000000000000000000" pitchFamily="2" charset="2"/>
              <a:buChar char="§"/>
              <a:defRPr sz="1600"/>
            </a:lvl5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6" name="Titelplatzhalter 1"/>
          <p:cNvSpPr>
            <a:spLocks noGrp="1"/>
          </p:cNvSpPr>
          <p:nvPr>
            <p:ph type="title"/>
          </p:nvPr>
        </p:nvSpPr>
        <p:spPr bwMode="auto">
          <a:xfrm>
            <a:off x="239350" y="325494"/>
            <a:ext cx="11617289" cy="727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/>
              <a:t>Titelmasterformat durch Klicken bearbeiten</a:t>
            </a:r>
            <a:br>
              <a:rPr lang="de-DE" dirty="0"/>
            </a:br>
            <a:r>
              <a:rPr lang="de-DE" dirty="0"/>
              <a:t> - Untertitel</a:t>
            </a:r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" y="6309320"/>
            <a:ext cx="12192005" cy="311628"/>
          </a:xfrm>
          <a:prstGeom prst="rect">
            <a:avLst/>
          </a:prstGeom>
        </p:spPr>
      </p:pic>
      <p:sp>
        <p:nvSpPr>
          <p:cNvPr id="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0" y="6309321"/>
            <a:ext cx="1118456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defRPr lang="de-DE" sz="1400" spc="3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algn="ctr"/>
            <a:r>
              <a:rPr lang="ro-RO" dirty="0"/>
              <a:t>Chatbot - </a:t>
            </a:r>
            <a:r>
              <a:rPr lang="de-DE" noProof="0" dirty="0"/>
              <a:t>Grundlagen und Überblick</a:t>
            </a:r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184565" y="6309321"/>
            <a:ext cx="97389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defRPr lang="de-DE" sz="1400" kern="1200" spc="300" smtClean="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</a:lstStyle>
          <a:p>
            <a:pPr algn="r"/>
            <a:fld id="{DCC3F083-A7F4-4616-A4DD-B7ABE1372B9C}" type="slidenum">
              <a:rPr lang="de-DE" smtClean="0"/>
              <a:pPr algn="r"/>
              <a:t>‹Nr.›</a:t>
            </a:fld>
            <a:endParaRPr lang="de-DE" dirty="0"/>
          </a:p>
        </p:txBody>
      </p:sp>
      <p:sp>
        <p:nvSpPr>
          <p:cNvPr id="10" name="Titelplatzhalter 1">
            <a:extLst>
              <a:ext uri="{FF2B5EF4-FFF2-40B4-BE49-F238E27FC236}">
                <a16:creationId xmlns:a16="http://schemas.microsoft.com/office/drawing/2014/main" id="{652B036E-FC61-4E7E-80D6-82720FCB97C8}"/>
              </a:ext>
            </a:extLst>
          </p:cNvPr>
          <p:cNvSpPr txBox="1">
            <a:spLocks/>
          </p:cNvSpPr>
          <p:nvPr userDrawn="1"/>
        </p:nvSpPr>
        <p:spPr bwMode="auto">
          <a:xfrm>
            <a:off x="6047994" y="6340874"/>
            <a:ext cx="5987116" cy="244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tx1"/>
                </a:solidFill>
                <a:latin typeface="AvantGarde Bk BT" pitchFamily="34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vantGarde Bk BT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vantGarde Bk BT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vantGarde Bk BT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vantGarde Bk BT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vantGarde Bk BT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vantGarde Bk BT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vantGarde Bk BT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vantGarde Bk BT" pitchFamily="34" charset="0"/>
              </a:defRPr>
            </a:lvl9pPr>
          </a:lstStyle>
          <a:p>
            <a:pPr algn="ctr"/>
            <a:r>
              <a:rPr lang="de-DE" sz="1400" b="0" i="0" dirty="0">
                <a:solidFill>
                  <a:schemeClr val="bg1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Prof. Dr. Dr. Heribert Popp</a:t>
            </a:r>
          </a:p>
        </p:txBody>
      </p:sp>
    </p:spTree>
    <p:extLst>
      <p:ext uri="{BB962C8B-B14F-4D97-AF65-F5344CB8AC3E}">
        <p14:creationId xmlns:p14="http://schemas.microsoft.com/office/powerpoint/2010/main" val="4170681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Grafik 2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9525"/>
            <a:ext cx="12192001" cy="311628"/>
          </a:xfrm>
          <a:prstGeom prst="rect">
            <a:avLst/>
          </a:prstGeom>
        </p:spPr>
      </p:pic>
      <p:pic>
        <p:nvPicPr>
          <p:cNvPr id="23" name="Grafik 2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" y="6309320"/>
            <a:ext cx="12192005" cy="311628"/>
          </a:xfrm>
          <a:prstGeom prst="rect">
            <a:avLst/>
          </a:prstGeom>
        </p:spPr>
      </p:pic>
      <p:sp>
        <p:nvSpPr>
          <p:cNvPr id="2051" name="Titelplatzhalter 1"/>
          <p:cNvSpPr>
            <a:spLocks noGrp="1"/>
          </p:cNvSpPr>
          <p:nvPr>
            <p:ph type="title"/>
          </p:nvPr>
        </p:nvSpPr>
        <p:spPr bwMode="auto">
          <a:xfrm>
            <a:off x="239350" y="325494"/>
            <a:ext cx="11617289" cy="727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Titelmasterformat durch Klicken bearbeiten</a:t>
            </a:r>
            <a:br>
              <a:rPr lang="de-DE" dirty="0"/>
            </a:br>
            <a:r>
              <a:rPr lang="de-DE" dirty="0"/>
              <a:t> - Untertitel</a:t>
            </a:r>
          </a:p>
        </p:txBody>
      </p:sp>
      <p:sp>
        <p:nvSpPr>
          <p:cNvPr id="2052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239350" y="1124744"/>
            <a:ext cx="11617289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0" y="6309321"/>
            <a:ext cx="1118456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defRPr lang="de-DE" sz="1400" spc="3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algn="ctr"/>
            <a:r>
              <a:rPr lang="ro-RO" dirty="0"/>
              <a:t>Chatbot – </a:t>
            </a:r>
            <a:r>
              <a:rPr lang="de-DE" noProof="0" dirty="0"/>
              <a:t>Grundlagen und Überblick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184565" y="6309321"/>
            <a:ext cx="97389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defRPr lang="de-DE" sz="1400" kern="1200" spc="300" smtClean="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</a:lstStyle>
          <a:p>
            <a:pPr algn="r"/>
            <a:fld id="{DCC3F083-A7F4-4616-A4DD-B7ABE1372B9C}" type="slidenum">
              <a:rPr lang="de-DE" smtClean="0"/>
              <a:pPr algn="r"/>
              <a:t>‹Nr.›</a:t>
            </a:fld>
            <a:endParaRPr lang="de-DE" dirty="0"/>
          </a:p>
        </p:txBody>
      </p:sp>
      <p:sp>
        <p:nvSpPr>
          <p:cNvPr id="19" name="Textfeld 18"/>
          <p:cNvSpPr txBox="1"/>
          <p:nvPr userDrawn="1"/>
        </p:nvSpPr>
        <p:spPr>
          <a:xfrm>
            <a:off x="-5323" y="14428"/>
            <a:ext cx="1219732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de-DE" sz="1400" spc="3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TECHNISCHE HOCHSCHULE DEGGENDORF</a:t>
            </a:r>
          </a:p>
        </p:txBody>
      </p:sp>
      <p:sp>
        <p:nvSpPr>
          <p:cNvPr id="13" name="Titelplatzhalter 1"/>
          <p:cNvSpPr txBox="1">
            <a:spLocks/>
          </p:cNvSpPr>
          <p:nvPr userDrawn="1"/>
        </p:nvSpPr>
        <p:spPr bwMode="auto">
          <a:xfrm>
            <a:off x="5862188" y="6340874"/>
            <a:ext cx="5987116" cy="244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tx1"/>
                </a:solidFill>
                <a:latin typeface="AvantGarde Bk BT" pitchFamily="34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vantGarde Bk BT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vantGarde Bk BT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vantGarde Bk BT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vantGarde Bk BT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vantGarde Bk BT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vantGarde Bk BT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vantGarde Bk BT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vantGarde Bk BT" pitchFamily="34" charset="0"/>
              </a:defRPr>
            </a:lvl9pPr>
          </a:lstStyle>
          <a:p>
            <a:pPr algn="ctr"/>
            <a:r>
              <a:rPr lang="de-DE" sz="1400" b="0" i="0" dirty="0">
                <a:solidFill>
                  <a:schemeClr val="bg1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Prof. Dr. Dr. Heribert Popp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7" r:id="rId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2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vantGarde Bk B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vantGarde Bk B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vantGarde Bk B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vantGarde Bk BT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vantGarde Bk BT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vantGarde Bk BT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vantGarde Bk BT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vantGarde Bk B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ts val="600"/>
        </a:spcAft>
        <a:buFont typeface="Wingdings" pitchFamily="2" charset="2"/>
        <a:buChar char="§"/>
        <a:defRPr sz="2000" b="0" kern="1200">
          <a:solidFill>
            <a:schemeClr val="tx1"/>
          </a:solidFill>
          <a:latin typeface="Arial" panose="020B0604020202020204" pitchFamily="34" charset="0"/>
          <a:ea typeface="Tahoma" pitchFamily="34" charset="0"/>
          <a:cs typeface="Arial" panose="020B0604020202020204" pitchFamily="34" charset="0"/>
        </a:defRPr>
      </a:lvl1pPr>
      <a:lvl2pPr marL="540000" indent="-285750" algn="l" rtl="0" eaLnBrk="0" fontAlgn="base" hangingPunct="0">
        <a:spcBef>
          <a:spcPct val="20000"/>
        </a:spcBef>
        <a:spcAft>
          <a:spcPts val="600"/>
        </a:spcAft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Arial" panose="020B0604020202020204" pitchFamily="34" charset="0"/>
          <a:ea typeface="Tahoma" pitchFamily="34" charset="0"/>
          <a:cs typeface="Arial" panose="020B0604020202020204" pitchFamily="34" charset="0"/>
        </a:defRPr>
      </a:lvl2pPr>
      <a:lvl3pPr marL="720000" indent="-228600" algn="l" rtl="0" eaLnBrk="0" fontAlgn="base" hangingPunct="0">
        <a:spcBef>
          <a:spcPct val="20000"/>
        </a:spcBef>
        <a:spcAft>
          <a:spcPts val="600"/>
        </a:spcAft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Arial" panose="020B0604020202020204" pitchFamily="34" charset="0"/>
          <a:ea typeface="Tahoma" pitchFamily="34" charset="0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ts val="600"/>
        </a:spcAft>
        <a:buFont typeface="Arial" pitchFamily="34" charset="0"/>
        <a:buChar char="–"/>
        <a:defRPr sz="16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ts val="600"/>
        </a:spcAft>
        <a:buFont typeface="Arial" pitchFamily="34" charset="0"/>
        <a:buChar char="»"/>
        <a:defRPr sz="1600" kern="1200">
          <a:solidFill>
            <a:schemeClr val="tx1"/>
          </a:solidFill>
          <a:latin typeface="Verdana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altLang="de-DE" dirty="0"/>
              <a:t>Inhalt</a:t>
            </a:r>
            <a:endParaRPr lang="de-DE" dirty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/>
              <a:t>Überschrift</a:t>
            </a:r>
          </a:p>
        </p:txBody>
      </p:sp>
    </p:spTree>
    <p:extLst>
      <p:ext uri="{BB962C8B-B14F-4D97-AF65-F5344CB8AC3E}">
        <p14:creationId xmlns:p14="http://schemas.microsoft.com/office/powerpoint/2010/main" val="3756188935"/>
      </p:ext>
    </p:extLst>
  </p:cSld>
  <p:clrMapOvr>
    <a:masterClrMapping/>
  </p:clrMapOvr>
</p:sld>
</file>

<file path=ppt/theme/theme1.xml><?xml version="1.0" encoding="utf-8"?>
<a:theme xmlns:a="http://schemas.openxmlformats.org/drawingml/2006/main" name="tc-frg">
  <a:themeElements>
    <a:clrScheme name="Graustuf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</Words>
  <Application>Microsoft Office PowerPoint</Application>
  <PresentationFormat>Breitbild</PresentationFormat>
  <Paragraphs>2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Arial</vt:lpstr>
      <vt:lpstr>AvantGarde Bk BT</vt:lpstr>
      <vt:lpstr>Calibri</vt:lpstr>
      <vt:lpstr>Tahoma</vt:lpstr>
      <vt:lpstr>Verdana</vt:lpstr>
      <vt:lpstr>Wingdings</vt:lpstr>
      <vt:lpstr>tc-frg</vt:lpstr>
      <vt:lpstr>Überschrift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Entwicklung des TechnologieCampus Freyung</dc:title>
  <dc:creator>Andreas Berl</dc:creator>
  <cp:lastModifiedBy>Monica Ciolacu</cp:lastModifiedBy>
  <cp:revision>1154</cp:revision>
  <cp:lastPrinted>2019-10-21T14:19:22Z</cp:lastPrinted>
  <dcterms:created xsi:type="dcterms:W3CDTF">2009-11-04T06:43:44Z</dcterms:created>
  <dcterms:modified xsi:type="dcterms:W3CDTF">2020-04-21T08:46:29Z</dcterms:modified>
</cp:coreProperties>
</file>