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B2A1-FC4B-88CC-22D19BB52922}"/>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B2A1-FC4B-88CC-22D19BB52922}"/>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B2A1-FC4B-88CC-22D19BB52922}"/>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B2A1-FC4B-88CC-22D19BB52922}"/>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B2A1-FC4B-88CC-22D19BB52922}"/>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B2A1-FC4B-88CC-22D19BB52922}"/>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B2A1-FC4B-88CC-22D19BB52922}"/>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B2A1-FC4B-88CC-22D19BB52922}"/>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B2A1-FC4B-88CC-22D19BB52922}"/>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B2A1-FC4B-88CC-22D19BB52922}"/>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Estonia</c:v>
                </c:pt>
                <c:pt idx="1">
                  <c:v>Denmark</c:v>
                </c:pt>
                <c:pt idx="2">
                  <c:v>Finland</c:v>
                </c:pt>
                <c:pt idx="3">
                  <c:v>Sweden</c:v>
                </c:pt>
                <c:pt idx="4">
                  <c:v>Netherlands</c:v>
                </c:pt>
                <c:pt idx="5">
                  <c:v>Austria</c:v>
                </c:pt>
                <c:pt idx="6">
                  <c:v>Switzerland</c:v>
                </c:pt>
                <c:pt idx="7">
                  <c:v>Norway</c:v>
                </c:pt>
                <c:pt idx="8">
                  <c:v>United Kingdom</c:v>
                </c:pt>
                <c:pt idx="9">
                  <c:v>Germany</c:v>
                </c:pt>
              </c:strCache>
            </c:strRef>
          </c:cat>
          <c:val>
            <c:numRef>
              <c:f>Sheet1!$B$2:$B$11</c:f>
              <c:numCache>
                <c:formatCode>General</c:formatCode>
                <c:ptCount val="10"/>
                <c:pt idx="0">
                  <c:v>0.28000000000000003</c:v>
                </c:pt>
                <c:pt idx="1">
                  <c:v>0.17</c:v>
                </c:pt>
                <c:pt idx="2">
                  <c:v>0.16</c:v>
                </c:pt>
                <c:pt idx="3">
                  <c:v>0.13</c:v>
                </c:pt>
                <c:pt idx="4">
                  <c:v>0.12</c:v>
                </c:pt>
                <c:pt idx="5">
                  <c:v>0.06</c:v>
                </c:pt>
                <c:pt idx="6">
                  <c:v>0.05</c:v>
                </c:pt>
                <c:pt idx="7">
                  <c:v>0.02</c:v>
                </c:pt>
                <c:pt idx="8">
                  <c:v>0.01</c:v>
                </c:pt>
                <c:pt idx="9">
                  <c:v>0</c:v>
                </c:pt>
              </c:numCache>
            </c:numRef>
          </c:val>
          <c:extLst>
            <c:ext xmlns:c16="http://schemas.microsoft.com/office/drawing/2014/chart" uri="{C3380CC4-5D6E-409C-BE32-E72D297353CC}">
              <c16:uniqueId val="{0000000A-B2A1-FC4B-88CC-22D19BB52922}"/>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0840-FB44-868D-A9D7339D3AE2}"/>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0840-FB44-868D-A9D7339D3AE2}"/>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0840-FB44-868D-A9D7339D3AE2}"/>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0840-FB44-868D-A9D7339D3AE2}"/>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0840-FB44-868D-A9D7339D3AE2}"/>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0840-FB44-868D-A9D7339D3AE2}"/>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0840-FB44-868D-A9D7339D3AE2}"/>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0840-FB44-868D-A9D7339D3AE2}"/>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0840-FB44-868D-A9D7339D3AE2}"/>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0840-FB44-868D-A9D7339D3AE2}"/>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Estonia</c:v>
                </c:pt>
                <c:pt idx="1">
                  <c:v>Denmark</c:v>
                </c:pt>
                <c:pt idx="2">
                  <c:v>Finland</c:v>
                </c:pt>
                <c:pt idx="3">
                  <c:v>Sweden</c:v>
                </c:pt>
                <c:pt idx="4">
                  <c:v>Netherlands</c:v>
                </c:pt>
                <c:pt idx="5">
                  <c:v>Austria</c:v>
                </c:pt>
                <c:pt idx="6">
                  <c:v>Switzerland</c:v>
                </c:pt>
                <c:pt idx="7">
                  <c:v>Norway</c:v>
                </c:pt>
                <c:pt idx="8">
                  <c:v>United Kingdom</c:v>
                </c:pt>
                <c:pt idx="9">
                  <c:v>Germany</c:v>
                </c:pt>
              </c:strCache>
            </c:strRef>
          </c:cat>
          <c:val>
            <c:numRef>
              <c:f>Sheet1!$B$2:$B$11</c:f>
              <c:numCache>
                <c:formatCode>General</c:formatCode>
                <c:ptCount val="10"/>
                <c:pt idx="0">
                  <c:v>0.28000000000000003</c:v>
                </c:pt>
                <c:pt idx="1">
                  <c:v>0.17</c:v>
                </c:pt>
                <c:pt idx="2">
                  <c:v>0.16</c:v>
                </c:pt>
                <c:pt idx="3">
                  <c:v>0.13</c:v>
                </c:pt>
                <c:pt idx="4">
                  <c:v>0.12</c:v>
                </c:pt>
                <c:pt idx="5">
                  <c:v>0.06</c:v>
                </c:pt>
                <c:pt idx="6">
                  <c:v>0.05</c:v>
                </c:pt>
                <c:pt idx="7">
                  <c:v>0.02</c:v>
                </c:pt>
                <c:pt idx="8">
                  <c:v>0.01</c:v>
                </c:pt>
                <c:pt idx="9">
                  <c:v>0</c:v>
                </c:pt>
              </c:numCache>
            </c:numRef>
          </c:val>
          <c:extLst>
            <c:ext xmlns:c16="http://schemas.microsoft.com/office/drawing/2014/chart" uri="{C3380CC4-5D6E-409C-BE32-E72D297353CC}">
              <c16:uniqueId val="{0000000A-0840-FB44-868D-A9D7339D3AE2}"/>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8EB7-9F41-90AE-0EDFA9DC0050}"/>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8EB7-9F41-90AE-0EDFA9DC0050}"/>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8EB7-9F41-90AE-0EDFA9DC0050}"/>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8EB7-9F41-90AE-0EDFA9DC0050}"/>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8EB7-9F41-90AE-0EDFA9DC0050}"/>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8EB7-9F41-90AE-0EDFA9DC0050}"/>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8EB7-9F41-90AE-0EDFA9DC0050}"/>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8EB7-9F41-90AE-0EDFA9DC0050}"/>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8EB7-9F41-90AE-0EDFA9DC0050}"/>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8EB7-9F41-90AE-0EDFA9DC005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Estonia</c:v>
                </c:pt>
                <c:pt idx="1">
                  <c:v>Denmark</c:v>
                </c:pt>
                <c:pt idx="2">
                  <c:v>Finland</c:v>
                </c:pt>
                <c:pt idx="3">
                  <c:v>Sweden</c:v>
                </c:pt>
                <c:pt idx="4">
                  <c:v>Netherlands</c:v>
                </c:pt>
                <c:pt idx="5">
                  <c:v>Austria</c:v>
                </c:pt>
                <c:pt idx="6">
                  <c:v>Switzerland</c:v>
                </c:pt>
                <c:pt idx="7">
                  <c:v>Norway</c:v>
                </c:pt>
                <c:pt idx="8">
                  <c:v>United Kingdom</c:v>
                </c:pt>
                <c:pt idx="9">
                  <c:v>Germany</c:v>
                </c:pt>
              </c:strCache>
            </c:strRef>
          </c:cat>
          <c:val>
            <c:numRef>
              <c:f>Sheet1!$B$2:$B$11</c:f>
              <c:numCache>
                <c:formatCode>General</c:formatCode>
                <c:ptCount val="10"/>
                <c:pt idx="0">
                  <c:v>0.28000000000000003</c:v>
                </c:pt>
                <c:pt idx="1">
                  <c:v>0.17</c:v>
                </c:pt>
                <c:pt idx="2">
                  <c:v>0.16</c:v>
                </c:pt>
                <c:pt idx="3">
                  <c:v>0.13</c:v>
                </c:pt>
                <c:pt idx="4">
                  <c:v>0.12</c:v>
                </c:pt>
                <c:pt idx="5">
                  <c:v>0.06</c:v>
                </c:pt>
                <c:pt idx="6">
                  <c:v>0.05</c:v>
                </c:pt>
                <c:pt idx="7">
                  <c:v>0.02</c:v>
                </c:pt>
                <c:pt idx="8">
                  <c:v>0.01</c:v>
                </c:pt>
                <c:pt idx="9">
                  <c:v>0</c:v>
                </c:pt>
              </c:numCache>
            </c:numRef>
          </c:val>
          <c:extLst>
            <c:ext xmlns:c16="http://schemas.microsoft.com/office/drawing/2014/chart" uri="{C3380CC4-5D6E-409C-BE32-E72D297353CC}">
              <c16:uniqueId val="{0000000A-8EB7-9F41-90AE-0EDFA9DC0050}"/>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F540-6043-9A63-4BDA731D1B2B}"/>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F540-6043-9A63-4BDA731D1B2B}"/>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F540-6043-9A63-4BDA731D1B2B}"/>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F540-6043-9A63-4BDA731D1B2B}"/>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F540-6043-9A63-4BDA731D1B2B}"/>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F540-6043-9A63-4BDA731D1B2B}"/>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F540-6043-9A63-4BDA731D1B2B}"/>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F540-6043-9A63-4BDA731D1B2B}"/>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F540-6043-9A63-4BDA731D1B2B}"/>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F540-6043-9A63-4BDA731D1B2B}"/>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Estonia</c:v>
                </c:pt>
                <c:pt idx="1">
                  <c:v>Denmark</c:v>
                </c:pt>
                <c:pt idx="2">
                  <c:v>Finland</c:v>
                </c:pt>
                <c:pt idx="3">
                  <c:v>Sweden</c:v>
                </c:pt>
                <c:pt idx="4">
                  <c:v>Netherlands</c:v>
                </c:pt>
                <c:pt idx="5">
                  <c:v>Austria</c:v>
                </c:pt>
                <c:pt idx="6">
                  <c:v>Switzerland</c:v>
                </c:pt>
                <c:pt idx="7">
                  <c:v>Norway</c:v>
                </c:pt>
                <c:pt idx="8">
                  <c:v>United Kingdom</c:v>
                </c:pt>
                <c:pt idx="9">
                  <c:v>Germany</c:v>
                </c:pt>
              </c:strCache>
            </c:strRef>
          </c:cat>
          <c:val>
            <c:numRef>
              <c:f>Sheet1!$B$2:$B$11</c:f>
              <c:numCache>
                <c:formatCode>General</c:formatCode>
                <c:ptCount val="10"/>
                <c:pt idx="0">
                  <c:v>0.28000000000000003</c:v>
                </c:pt>
                <c:pt idx="1">
                  <c:v>0.17</c:v>
                </c:pt>
                <c:pt idx="2">
                  <c:v>0.16</c:v>
                </c:pt>
                <c:pt idx="3">
                  <c:v>0.13</c:v>
                </c:pt>
                <c:pt idx="4">
                  <c:v>0.12</c:v>
                </c:pt>
                <c:pt idx="5">
                  <c:v>0.06</c:v>
                </c:pt>
                <c:pt idx="6">
                  <c:v>0.05</c:v>
                </c:pt>
                <c:pt idx="7">
                  <c:v>0.02</c:v>
                </c:pt>
                <c:pt idx="8">
                  <c:v>0.01</c:v>
                </c:pt>
                <c:pt idx="9">
                  <c:v>0</c:v>
                </c:pt>
              </c:numCache>
            </c:numRef>
          </c:val>
          <c:extLst>
            <c:ext xmlns:c16="http://schemas.microsoft.com/office/drawing/2014/chart" uri="{C3380CC4-5D6E-409C-BE32-E72D297353CC}">
              <c16:uniqueId val="{0000000A-F540-6043-9A63-4BDA731D1B2B}"/>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EAF-A945-8AAC-56810794AE9F}"/>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EAF-A945-8AAC-56810794AE9F}"/>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EAF-A945-8AAC-56810794AE9F}"/>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EAF-A945-8AAC-56810794AE9F}"/>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EAF-A945-8AAC-56810794AE9F}"/>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EAF-A945-8AAC-56810794AE9F}"/>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EAF-A945-8AAC-56810794AE9F}"/>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EAF-A945-8AAC-56810794AE9F}"/>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EAF-A945-8AAC-56810794AE9F}"/>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EAF-A945-8AAC-56810794AE9F}"/>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Estonia</c:v>
                </c:pt>
                <c:pt idx="1">
                  <c:v>Denmark</c:v>
                </c:pt>
                <c:pt idx="2">
                  <c:v>Finland</c:v>
                </c:pt>
                <c:pt idx="3">
                  <c:v>Sweden</c:v>
                </c:pt>
                <c:pt idx="4">
                  <c:v>Netherlands</c:v>
                </c:pt>
                <c:pt idx="5">
                  <c:v>Austria</c:v>
                </c:pt>
                <c:pt idx="6">
                  <c:v>Switzerland</c:v>
                </c:pt>
                <c:pt idx="7">
                  <c:v>Norway</c:v>
                </c:pt>
                <c:pt idx="8">
                  <c:v>United Kingdom</c:v>
                </c:pt>
                <c:pt idx="9">
                  <c:v>Germany</c:v>
                </c:pt>
              </c:strCache>
            </c:strRef>
          </c:cat>
          <c:val>
            <c:numRef>
              <c:f>Sheet1!$B$2:$B$11</c:f>
              <c:numCache>
                <c:formatCode>General</c:formatCode>
                <c:ptCount val="10"/>
                <c:pt idx="0">
                  <c:v>0.28000000000000003</c:v>
                </c:pt>
                <c:pt idx="1">
                  <c:v>0.17</c:v>
                </c:pt>
                <c:pt idx="2">
                  <c:v>0.16</c:v>
                </c:pt>
                <c:pt idx="3">
                  <c:v>0.13</c:v>
                </c:pt>
                <c:pt idx="4">
                  <c:v>0.12</c:v>
                </c:pt>
                <c:pt idx="5">
                  <c:v>0.06</c:v>
                </c:pt>
                <c:pt idx="6">
                  <c:v>0.05</c:v>
                </c:pt>
                <c:pt idx="7">
                  <c:v>0.02</c:v>
                </c:pt>
                <c:pt idx="8">
                  <c:v>0.01</c:v>
                </c:pt>
                <c:pt idx="9">
                  <c:v>0</c:v>
                </c:pt>
              </c:numCache>
            </c:numRef>
          </c:val>
          <c:smooth val="0"/>
          <c:extLst>
            <c:ext xmlns:c16="http://schemas.microsoft.com/office/drawing/2014/chart" uri="{C3380CC4-5D6E-409C-BE32-E72D297353CC}">
              <c16:uniqueId val="{0000000A-9EAF-A945-8AAC-56810794AE9F}"/>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05"/>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8C-454C-87E8-F6521C54516A}"/>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8C-454C-87E8-F6521C54516A}"/>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68C-454C-87E8-F6521C54516A}"/>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68C-454C-87E8-F6521C54516A}"/>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68C-454C-87E8-F6521C54516A}"/>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68C-454C-87E8-F6521C54516A}"/>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68C-454C-87E8-F6521C54516A}"/>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68C-454C-87E8-F6521C54516A}"/>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68C-454C-87E8-F6521C54516A}"/>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68C-454C-87E8-F6521C54516A}"/>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Estonia</c:v>
                </c:pt>
                <c:pt idx="1">
                  <c:v>Denmark</c:v>
                </c:pt>
                <c:pt idx="2">
                  <c:v>Finland</c:v>
                </c:pt>
                <c:pt idx="3">
                  <c:v>Sweden</c:v>
                </c:pt>
                <c:pt idx="4">
                  <c:v>Netherlands</c:v>
                </c:pt>
                <c:pt idx="5">
                  <c:v>Austria</c:v>
                </c:pt>
                <c:pt idx="6">
                  <c:v>Switzerland</c:v>
                </c:pt>
                <c:pt idx="7">
                  <c:v>Norway</c:v>
                </c:pt>
                <c:pt idx="8">
                  <c:v>United Kingdom</c:v>
                </c:pt>
                <c:pt idx="9">
                  <c:v>Germany</c:v>
                </c:pt>
              </c:strCache>
            </c:strRef>
          </c:cat>
          <c:val>
            <c:numRef>
              <c:f>Sheet1!$B$2:$B$11</c:f>
              <c:numCache>
                <c:formatCode>General</c:formatCode>
                <c:ptCount val="10"/>
                <c:pt idx="0">
                  <c:v>0.28000000000000003</c:v>
                </c:pt>
                <c:pt idx="1">
                  <c:v>0.17</c:v>
                </c:pt>
                <c:pt idx="2">
                  <c:v>0.16</c:v>
                </c:pt>
                <c:pt idx="3">
                  <c:v>0.13</c:v>
                </c:pt>
                <c:pt idx="4">
                  <c:v>0.12</c:v>
                </c:pt>
                <c:pt idx="5">
                  <c:v>0.06</c:v>
                </c:pt>
                <c:pt idx="6">
                  <c:v>0.05</c:v>
                </c:pt>
                <c:pt idx="7">
                  <c:v>0.02</c:v>
                </c:pt>
                <c:pt idx="8">
                  <c:v>0.01</c:v>
                </c:pt>
                <c:pt idx="9">
                  <c:v>0</c:v>
                </c:pt>
              </c:numCache>
            </c:numRef>
          </c:val>
          <c:smooth val="0"/>
          <c:extLst>
            <c:ext xmlns:c16="http://schemas.microsoft.com/office/drawing/2014/chart" uri="{C3380CC4-5D6E-409C-BE32-E72D297353CC}">
              <c16:uniqueId val="{0000000A-568C-454C-87E8-F6521C54516A}"/>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05"/>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CE019BE5-C6CB-46A1-A2BE-4A7ABC46FA85}"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0D85630B-265C-4BC4-BF3C-EACCBF15779E}"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C9FB8883-4CDB-4D6A-8999-9EE474A0DE0F}"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77ED6812-EB8E-46D1-AA0F-A9449D33079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0045569C-9F58-47D3-A305-6C34271E55F6}"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7C89BA12-38A5-4234-B7D1-D69AD0058696}"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472B35BB-07FE-466A-9E29-4E3439071116}"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6843E080-C563-4FC5-835A-0D7FFC0326D1}"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4DFEA2D3-B59C-4D14-917D-B156BB6253C0}"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CD05EE4B-A155-4256-B97F-15105BD7E5FD}"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B3E37733-962C-48C1-B3AA-4BE7CA29D339}"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010787/germany-countries-perceived-to-be-role-model-for-ehealth-in-europe"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010787/germany-countries-perceived-to-be-role-model-for-ehealth-in-europe"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010787/germany-countries-perceived-to-be-role-model-for-ehealth-in-europe"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010787/germany-countries-perceived-to-be-role-model-for-ehealth-in-europe"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010787/germany-countries-perceived-to-be-role-model-for-ehealth-in-europe"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010787/germany-countries-perceived-to-be-role-model-for-ehealth-in-europe"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010787/germany-countries-perceived-to-be-role-model-for-ehealth-in-euro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Which country do you consider being a role model for eHealth innovation in Europe?</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Which country do you consider being a role model for eHealth innovation in Europe?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Germany: countries perceived to be role model for eHealth innovation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83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1010787</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Which country do you consider being a role model for eHealth innovation in Europe?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Germany: countries perceived to be role model for eHealth innovation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83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1010787</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Which country do you consider being a role model for eHealth innovation in Europe?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Germany: countries perceived to be role model for eHealth innovation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83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1010787</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828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Which country do you consider being a role model for eHealth innovation in Europe?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Germany: countries perceived to be role model for eHealth innovation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83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1010787</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906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Which country do you consider being a role model for eHealth innovation in Europe?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Germany: countries perceived to be role model for eHealth innovation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83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1010787</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Which country do you consider being a role model for eHealth innovation in Europe?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Germany: countries perceived to be role model for eHealth innovation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83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1010787</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Which country do you consider being a role model for eHealth innovation in Europe?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Germany: countries perceived to be role model for eHealth innovation in 2019</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September to October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Germany</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83</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eHealth professionals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November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Annual European eHealth Survey 2019, Page 17</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displays the result of a survey where eHealth professionals from Germany in 2019 were asked which European country they consider to be the leading role model for eHealth innovation. In this year, 28 percent of German respondents believed that Estonia is the leading country for eHealth innovation, while none of the respondents considered their own country to be a role model.</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590</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2020-05-05T11:34:45Z</cp:lastPrinted>
  <dcterms:created xsi:type="dcterms:W3CDTF">2020-05-05T09:34:45Z</dcterms:created>
  <dcterms:modified xsi:type="dcterms:W3CDTF">2020-05-05T09:34:58Z</dcterms:modified>
</cp:coreProperties>
</file>