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wmf" ContentType="image/x-wmf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2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2" r:id="rId2"/>
    <p:sldId id="623" r:id="rId3"/>
    <p:sldId id="625" r:id="rId4"/>
    <p:sldId id="626" r:id="rId5"/>
    <p:sldId id="627" r:id="rId6"/>
    <p:sldId id="628" r:id="rId7"/>
    <p:sldId id="629" r:id="rId8"/>
    <p:sldId id="630" r:id="rId9"/>
    <p:sldId id="606" r:id="rId10"/>
    <p:sldId id="624" r:id="rId11"/>
    <p:sldId id="256" r:id="rId12"/>
    <p:sldId id="524" r:id="rId13"/>
    <p:sldId id="257" r:id="rId14"/>
    <p:sldId id="525" r:id="rId15"/>
    <p:sldId id="258" r:id="rId16"/>
    <p:sldId id="633" r:id="rId17"/>
    <p:sldId id="259" r:id="rId18"/>
    <p:sldId id="526" r:id="rId19"/>
    <p:sldId id="260" r:id="rId20"/>
    <p:sldId id="261" r:id="rId21"/>
    <p:sldId id="262" r:id="rId22"/>
    <p:sldId id="263" r:id="rId23"/>
    <p:sldId id="436" r:id="rId24"/>
    <p:sldId id="437" r:id="rId25"/>
    <p:sldId id="438" r:id="rId26"/>
    <p:sldId id="439" r:id="rId27"/>
    <p:sldId id="426" r:id="rId28"/>
    <p:sldId id="444" r:id="rId29"/>
    <p:sldId id="441" r:id="rId30"/>
    <p:sldId id="442" r:id="rId31"/>
    <p:sldId id="443" r:id="rId32"/>
    <p:sldId id="490" r:id="rId33"/>
    <p:sldId id="491" r:id="rId34"/>
    <p:sldId id="267" r:id="rId35"/>
    <p:sldId id="268" r:id="rId36"/>
    <p:sldId id="269" r:id="rId37"/>
    <p:sldId id="600" r:id="rId38"/>
    <p:sldId id="445" r:id="rId39"/>
    <p:sldId id="446" r:id="rId40"/>
    <p:sldId id="447" r:id="rId41"/>
    <p:sldId id="448" r:id="rId42"/>
    <p:sldId id="272" r:id="rId43"/>
    <p:sldId id="273" r:id="rId44"/>
    <p:sldId id="601" r:id="rId45"/>
    <p:sldId id="274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474" r:id="rId65"/>
    <p:sldId id="294" r:id="rId66"/>
    <p:sldId id="295" r:id="rId67"/>
    <p:sldId id="296" r:id="rId68"/>
    <p:sldId id="297" r:id="rId69"/>
    <p:sldId id="475" r:id="rId70"/>
    <p:sldId id="298" r:id="rId71"/>
    <p:sldId id="299" r:id="rId72"/>
    <p:sldId id="300" r:id="rId73"/>
    <p:sldId id="476" r:id="rId74"/>
    <p:sldId id="301" r:id="rId75"/>
    <p:sldId id="302" r:id="rId76"/>
    <p:sldId id="303" r:id="rId77"/>
    <p:sldId id="304" r:id="rId78"/>
    <p:sldId id="477" r:id="rId79"/>
    <p:sldId id="305" r:id="rId80"/>
    <p:sldId id="306" r:id="rId81"/>
    <p:sldId id="307" r:id="rId82"/>
    <p:sldId id="308" r:id="rId83"/>
    <p:sldId id="631" r:id="rId84"/>
    <p:sldId id="309" r:id="rId85"/>
    <p:sldId id="478" r:id="rId86"/>
    <p:sldId id="310" r:id="rId87"/>
    <p:sldId id="311" r:id="rId88"/>
    <p:sldId id="312" r:id="rId89"/>
    <p:sldId id="313" r:id="rId90"/>
    <p:sldId id="314" r:id="rId91"/>
    <p:sldId id="315" r:id="rId92"/>
    <p:sldId id="316" r:id="rId93"/>
    <p:sldId id="317" r:id="rId94"/>
    <p:sldId id="318" r:id="rId95"/>
    <p:sldId id="319" r:id="rId96"/>
    <p:sldId id="527" r:id="rId97"/>
    <p:sldId id="320" r:id="rId98"/>
    <p:sldId id="321" r:id="rId99"/>
    <p:sldId id="322" r:id="rId100"/>
    <p:sldId id="496" r:id="rId101"/>
    <p:sldId id="528" r:id="rId102"/>
    <p:sldId id="529" r:id="rId103"/>
    <p:sldId id="530" r:id="rId104"/>
    <p:sldId id="323" r:id="rId105"/>
    <p:sldId id="545" r:id="rId106"/>
    <p:sldId id="547" r:id="rId107"/>
    <p:sldId id="548" r:id="rId108"/>
    <p:sldId id="549" r:id="rId109"/>
    <p:sldId id="550" r:id="rId110"/>
    <p:sldId id="492" r:id="rId111"/>
    <p:sldId id="493" r:id="rId112"/>
    <p:sldId id="494" r:id="rId113"/>
    <p:sldId id="495" r:id="rId114"/>
    <p:sldId id="330" r:id="rId115"/>
    <p:sldId id="331" r:id="rId116"/>
    <p:sldId id="332" r:id="rId117"/>
    <p:sldId id="333" r:id="rId118"/>
    <p:sldId id="334" r:id="rId119"/>
    <p:sldId id="335" r:id="rId120"/>
    <p:sldId id="336" r:id="rId121"/>
    <p:sldId id="337" r:id="rId122"/>
    <p:sldId id="338" r:id="rId123"/>
    <p:sldId id="339" r:id="rId124"/>
    <p:sldId id="340" r:id="rId125"/>
    <p:sldId id="341" r:id="rId126"/>
    <p:sldId id="342" r:id="rId127"/>
    <p:sldId id="343" r:id="rId128"/>
    <p:sldId id="344" r:id="rId129"/>
    <p:sldId id="345" r:id="rId130"/>
    <p:sldId id="346" r:id="rId131"/>
    <p:sldId id="347" r:id="rId132"/>
    <p:sldId id="348" r:id="rId133"/>
    <p:sldId id="349" r:id="rId134"/>
    <p:sldId id="350" r:id="rId135"/>
    <p:sldId id="351" r:id="rId136"/>
    <p:sldId id="352" r:id="rId137"/>
    <p:sldId id="353" r:id="rId138"/>
    <p:sldId id="354" r:id="rId139"/>
    <p:sldId id="361" r:id="rId140"/>
    <p:sldId id="363" r:id="rId141"/>
    <p:sldId id="364" r:id="rId142"/>
    <p:sldId id="449" r:id="rId143"/>
    <p:sldId id="452" r:id="rId144"/>
    <p:sldId id="602" r:id="rId145"/>
    <p:sldId id="365" r:id="rId146"/>
    <p:sldId id="367" r:id="rId147"/>
    <p:sldId id="368" r:id="rId148"/>
    <p:sldId id="369" r:id="rId149"/>
    <p:sldId id="372" r:id="rId150"/>
    <p:sldId id="473" r:id="rId151"/>
    <p:sldId id="373" r:id="rId152"/>
    <p:sldId id="416" r:id="rId153"/>
    <p:sldId id="417" r:id="rId154"/>
    <p:sldId id="479" r:id="rId155"/>
    <p:sldId id="418" r:id="rId156"/>
    <p:sldId id="419" r:id="rId157"/>
    <p:sldId id="387" r:id="rId158"/>
    <p:sldId id="389" r:id="rId159"/>
    <p:sldId id="453" r:id="rId160"/>
    <p:sldId id="455" r:id="rId161"/>
    <p:sldId id="456" r:id="rId162"/>
    <p:sldId id="457" r:id="rId163"/>
    <p:sldId id="458" r:id="rId164"/>
    <p:sldId id="459" r:id="rId165"/>
    <p:sldId id="460" r:id="rId166"/>
    <p:sldId id="461" r:id="rId167"/>
    <p:sldId id="462" r:id="rId168"/>
    <p:sldId id="464" r:id="rId169"/>
    <p:sldId id="463" r:id="rId170"/>
    <p:sldId id="466" r:id="rId171"/>
    <p:sldId id="465" r:id="rId172"/>
    <p:sldId id="467" r:id="rId173"/>
    <p:sldId id="468" r:id="rId174"/>
    <p:sldId id="469" r:id="rId175"/>
    <p:sldId id="470" r:id="rId176"/>
    <p:sldId id="471" r:id="rId177"/>
    <p:sldId id="472" r:id="rId178"/>
    <p:sldId id="480" r:id="rId179"/>
    <p:sldId id="481" r:id="rId180"/>
    <p:sldId id="482" r:id="rId181"/>
    <p:sldId id="483" r:id="rId182"/>
    <p:sldId id="484" r:id="rId183"/>
    <p:sldId id="485" r:id="rId184"/>
    <p:sldId id="486" r:id="rId185"/>
    <p:sldId id="487" r:id="rId186"/>
    <p:sldId id="488" r:id="rId187"/>
    <p:sldId id="489" r:id="rId188"/>
    <p:sldId id="533" r:id="rId189"/>
    <p:sldId id="551" r:id="rId190"/>
    <p:sldId id="556" r:id="rId191"/>
    <p:sldId id="555" r:id="rId192"/>
    <p:sldId id="554" r:id="rId193"/>
    <p:sldId id="553" r:id="rId194"/>
    <p:sldId id="552" r:id="rId195"/>
    <p:sldId id="535" r:id="rId196"/>
    <p:sldId id="562" r:id="rId197"/>
    <p:sldId id="561" r:id="rId198"/>
    <p:sldId id="560" r:id="rId199"/>
    <p:sldId id="559" r:id="rId200"/>
    <p:sldId id="558" r:id="rId201"/>
    <p:sldId id="557" r:id="rId202"/>
    <p:sldId id="537" r:id="rId203"/>
    <p:sldId id="579" r:id="rId204"/>
    <p:sldId id="569" r:id="rId205"/>
    <p:sldId id="578" r:id="rId206"/>
    <p:sldId id="577" r:id="rId207"/>
    <p:sldId id="576" r:id="rId208"/>
    <p:sldId id="575" r:id="rId209"/>
    <p:sldId id="574" r:id="rId210"/>
    <p:sldId id="573" r:id="rId211"/>
    <p:sldId id="572" r:id="rId212"/>
    <p:sldId id="571" r:id="rId213"/>
    <p:sldId id="570" r:id="rId214"/>
    <p:sldId id="564" r:id="rId215"/>
    <p:sldId id="568" r:id="rId216"/>
    <p:sldId id="567" r:id="rId217"/>
    <p:sldId id="566" r:id="rId218"/>
    <p:sldId id="565" r:id="rId219"/>
    <p:sldId id="539" r:id="rId220"/>
    <p:sldId id="589" r:id="rId221"/>
    <p:sldId id="588" r:id="rId222"/>
    <p:sldId id="587" r:id="rId223"/>
    <p:sldId id="586" r:id="rId224"/>
    <p:sldId id="585" r:id="rId225"/>
    <p:sldId id="584" r:id="rId226"/>
    <p:sldId id="583" r:id="rId227"/>
    <p:sldId id="582" r:id="rId228"/>
    <p:sldId id="581" r:id="rId229"/>
    <p:sldId id="580" r:id="rId230"/>
    <p:sldId id="541" r:id="rId231"/>
    <p:sldId id="590" r:id="rId232"/>
    <p:sldId id="598" r:id="rId233"/>
    <p:sldId id="597" r:id="rId234"/>
    <p:sldId id="596" r:id="rId235"/>
    <p:sldId id="595" r:id="rId236"/>
    <p:sldId id="594" r:id="rId237"/>
    <p:sldId id="593" r:id="rId238"/>
    <p:sldId id="592" r:id="rId239"/>
    <p:sldId id="591" r:id="rId240"/>
    <p:sldId id="599" r:id="rId241"/>
    <p:sldId id="608" r:id="rId242"/>
    <p:sldId id="609" r:id="rId243"/>
    <p:sldId id="610" r:id="rId244"/>
    <p:sldId id="611" r:id="rId245"/>
    <p:sldId id="612" r:id="rId246"/>
    <p:sldId id="613" r:id="rId247"/>
    <p:sldId id="614" r:id="rId248"/>
    <p:sldId id="615" r:id="rId249"/>
    <p:sldId id="616" r:id="rId250"/>
    <p:sldId id="617" r:id="rId251"/>
    <p:sldId id="618" r:id="rId252"/>
    <p:sldId id="619" r:id="rId253"/>
    <p:sldId id="620" r:id="rId254"/>
    <p:sldId id="621" r:id="rId255"/>
    <p:sldId id="622" r:id="rId256"/>
    <p:sldId id="634" r:id="rId257"/>
    <p:sldId id="635" r:id="rId258"/>
    <p:sldId id="636" r:id="rId259"/>
    <p:sldId id="637" r:id="rId260"/>
    <p:sldId id="638" r:id="rId261"/>
    <p:sldId id="639" r:id="rId262"/>
    <p:sldId id="640" r:id="rId263"/>
    <p:sldId id="641" r:id="rId264"/>
    <p:sldId id="642" r:id="rId265"/>
    <p:sldId id="643" r:id="rId266"/>
    <p:sldId id="644" r:id="rId267"/>
    <p:sldId id="645" r:id="rId268"/>
    <p:sldId id="646" r:id="rId269"/>
    <p:sldId id="647" r:id="rId270"/>
    <p:sldId id="648" r:id="rId271"/>
    <p:sldId id="649" r:id="rId272"/>
    <p:sldId id="650" r:id="rId273"/>
    <p:sldId id="651" r:id="rId274"/>
    <p:sldId id="652" r:id="rId275"/>
    <p:sldId id="653" r:id="rId27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00"/>
    <a:srgbClr val="CDDBFF"/>
    <a:srgbClr val="CEDCFF"/>
    <a:srgbClr val="CCCCFF"/>
    <a:srgbClr val="99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0878" autoAdjust="0"/>
  </p:normalViewPr>
  <p:slideViewPr>
    <p:cSldViewPr>
      <p:cViewPr varScale="1">
        <p:scale>
          <a:sx n="84" d="100"/>
          <a:sy n="84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tableStyles" Target="tableStyle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viewProps" Target="view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20.wmf"/></Relationships>
</file>

<file path=ppt/drawings/_rels/vmlDrawing10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21.wmf"/></Relationships>
</file>

<file path=ppt/drawings/_rels/vmlDrawing10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22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8.wmf"/><Relationship Id="rId4" Type="http://schemas.openxmlformats.org/officeDocument/2006/relationships/image" Target="../media/image126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1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1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32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1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33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1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5.wmf"/><Relationship Id="rId7" Type="http://schemas.openxmlformats.org/officeDocument/2006/relationships/image" Target="../media/image133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1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25.wmf"/><Relationship Id="rId7" Type="http://schemas.openxmlformats.org/officeDocument/2006/relationships/image" Target="../media/image133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1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25.wmf"/><Relationship Id="rId7" Type="http://schemas.openxmlformats.org/officeDocument/2006/relationships/image" Target="../media/image133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1.wmf"/><Relationship Id="rId5" Type="http://schemas.openxmlformats.org/officeDocument/2006/relationships/image" Target="../media/image129.wmf"/><Relationship Id="rId4" Type="http://schemas.openxmlformats.org/officeDocument/2006/relationships/image" Target="../media/image126.w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1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1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7.wmf"/></Relationships>
</file>

<file path=ppt/drawings/_rels/vmlDrawing1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1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37.wmf"/></Relationships>
</file>

<file path=ppt/drawings/_rels/vmlDrawing1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1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1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1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7.w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6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1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1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3.wmf"/></Relationships>
</file>

<file path=ppt/drawings/_rels/vmlDrawing1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7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1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3.w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1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9.wmf"/><Relationship Id="rId7" Type="http://schemas.openxmlformats.org/officeDocument/2006/relationships/image" Target="../media/image17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drawings/_rels/vmlDrawing1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59.wmf"/></Relationships>
</file>

<file path=ppt/drawings/_rels/vmlDrawing1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59.wmf"/></Relationships>
</file>

<file path=ppt/drawings/_rels/vmlDrawing1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59.wmf"/></Relationships>
</file>

<file path=ppt/drawings/_rels/vmlDrawing1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59.wmf"/></Relationships>
</file>

<file path=ppt/drawings/_rels/vmlDrawing1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59.w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1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4.wmf"/></Relationships>
</file>

<file path=ppt/drawings/_rels/vmlDrawing1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9.wmf"/><Relationship Id="rId7" Type="http://schemas.openxmlformats.org/officeDocument/2006/relationships/image" Target="../media/image17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image" Target="../media/image19.wmf"/></Relationships>
</file>

<file path=ppt/drawings/_rels/vmlDrawing1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4.wmf"/></Relationships>
</file>

<file path=ppt/drawings/_rels/vmlDrawing1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7.wmf"/><Relationship Id="rId1" Type="http://schemas.openxmlformats.org/officeDocument/2006/relationships/image" Target="../media/image164.wmf"/></Relationships>
</file>

<file path=ppt/drawings/_rels/vmlDrawing1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7.wmf"/><Relationship Id="rId1" Type="http://schemas.openxmlformats.org/officeDocument/2006/relationships/image" Target="../media/image164.w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20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0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w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2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wmf"/><Relationship Id="rId1" Type="http://schemas.openxmlformats.org/officeDocument/2006/relationships/image" Target="../media/image231.wmf"/></Relationships>
</file>

<file path=ppt/drawings/_rels/vmlDrawing2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wmf"/><Relationship Id="rId1" Type="http://schemas.openxmlformats.org/officeDocument/2006/relationships/image" Target="../media/image231.wmf"/></Relationships>
</file>

<file path=ppt/drawings/_rels/vmlDrawing2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1.wmf"/></Relationships>
</file>

<file path=ppt/drawings/_rels/vmlDrawing2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2" Type="http://schemas.openxmlformats.org/officeDocument/2006/relationships/image" Target="../media/image233.wmf"/><Relationship Id="rId1" Type="http://schemas.openxmlformats.org/officeDocument/2006/relationships/image" Target="../media/image231.wmf"/></Relationships>
</file>

<file path=ppt/drawings/_rels/vmlDrawing2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3.wmf"/><Relationship Id="rId1" Type="http://schemas.openxmlformats.org/officeDocument/2006/relationships/image" Target="../media/image231.wmf"/><Relationship Id="rId4" Type="http://schemas.openxmlformats.org/officeDocument/2006/relationships/image" Target="../media/image237.wmf"/></Relationships>
</file>

<file path=ppt/drawings/_rels/vmlDrawing2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233.wmf"/><Relationship Id="rId1" Type="http://schemas.openxmlformats.org/officeDocument/2006/relationships/image" Target="../media/image231.wmf"/><Relationship Id="rId4" Type="http://schemas.openxmlformats.org/officeDocument/2006/relationships/image" Target="../media/image239.w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3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7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5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81.wmf"/><Relationship Id="rId4" Type="http://schemas.openxmlformats.org/officeDocument/2006/relationships/image" Target="../media/image79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79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3.wmf"/><Relationship Id="rId5" Type="http://schemas.openxmlformats.org/officeDocument/2006/relationships/image" Target="../media/image81.wmf"/><Relationship Id="rId4" Type="http://schemas.openxmlformats.org/officeDocument/2006/relationships/image" Target="../media/image79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4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4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4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4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7.wmf"/><Relationship Id="rId1" Type="http://schemas.openxmlformats.org/officeDocument/2006/relationships/image" Target="../media/image84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0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0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0.w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5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1.w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5.wmf"/></Relationships>
</file>

<file path=ppt/drawings/_rels/vmlDrawing9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5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9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1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1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4A9C-E16E-447C-A177-5D3303F1F7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7150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42E5-4965-4725-8366-1A27BFBB66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10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01DB9-9140-4726-AA4D-F4C3F41C64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459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4111-8BAF-44AA-8DBB-84B51CE741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990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F5F5-C6CD-495F-ABCF-C985873366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1318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7547-B33A-4274-830A-8B9692E0B6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43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F401-B3EF-4DFC-AB13-F5FE02D592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02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2029-D237-46B0-A2F4-709B7F05ED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4683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3EEC8-DD51-4FD5-8AAB-0E68D2D2C8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37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0412-129C-456B-BF88-F53B33E732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516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1F655-9A58-4C2B-BC9A-7DCD7973C5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721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B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AAB599E-2A5C-44A1-AA50-F7D8E584D8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264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26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268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270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2.v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3.vml"/><Relationship Id="rId4" Type="http://schemas.openxmlformats.org/officeDocument/2006/relationships/oleObject" Target="../embeddings/oleObject273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275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oleObject27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6.v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7.v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8.vml"/><Relationship Id="rId4" Type="http://schemas.openxmlformats.org/officeDocument/2006/relationships/oleObject" Target="../embeddings/oleObject28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9.vml"/><Relationship Id="rId5" Type="http://schemas.openxmlformats.org/officeDocument/2006/relationships/oleObject" Target="../embeddings/oleObject284.bin"/><Relationship Id="rId4" Type="http://schemas.openxmlformats.org/officeDocument/2006/relationships/oleObject" Target="../embeddings/oleObject283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0.vml"/><Relationship Id="rId5" Type="http://schemas.openxmlformats.org/officeDocument/2006/relationships/oleObject" Target="../embeddings/oleObject287.bin"/><Relationship Id="rId4" Type="http://schemas.openxmlformats.org/officeDocument/2006/relationships/oleObject" Target="../embeddings/oleObject286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1.vml"/><Relationship Id="rId5" Type="http://schemas.openxmlformats.org/officeDocument/2006/relationships/oleObject" Target="../embeddings/oleObject290.bin"/><Relationship Id="rId4" Type="http://schemas.openxmlformats.org/officeDocument/2006/relationships/oleObject" Target="../embeddings/oleObject28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2.vml"/><Relationship Id="rId6" Type="http://schemas.openxmlformats.org/officeDocument/2006/relationships/oleObject" Target="../embeddings/oleObject294.bin"/><Relationship Id="rId5" Type="http://schemas.openxmlformats.org/officeDocument/2006/relationships/oleObject" Target="../embeddings/oleObject293.bin"/><Relationship Id="rId4" Type="http://schemas.openxmlformats.org/officeDocument/2006/relationships/oleObject" Target="../embeddings/oleObject292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298.bin"/><Relationship Id="rId5" Type="http://schemas.openxmlformats.org/officeDocument/2006/relationships/oleObject" Target="../embeddings/oleObject297.bin"/><Relationship Id="rId4" Type="http://schemas.openxmlformats.org/officeDocument/2006/relationships/oleObject" Target="../embeddings/oleObject296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302.bin"/><Relationship Id="rId5" Type="http://schemas.openxmlformats.org/officeDocument/2006/relationships/oleObject" Target="../embeddings/oleObject301.bin"/><Relationship Id="rId4" Type="http://schemas.openxmlformats.org/officeDocument/2006/relationships/oleObject" Target="../embeddings/oleObject300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5.vml"/><Relationship Id="rId6" Type="http://schemas.openxmlformats.org/officeDocument/2006/relationships/oleObject" Target="../embeddings/oleObject306.bin"/><Relationship Id="rId5" Type="http://schemas.openxmlformats.org/officeDocument/2006/relationships/oleObject" Target="../embeddings/oleObject305.bin"/><Relationship Id="rId4" Type="http://schemas.openxmlformats.org/officeDocument/2006/relationships/oleObject" Target="../embeddings/oleObject304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7.bin"/><Relationship Id="rId7" Type="http://schemas.openxmlformats.org/officeDocument/2006/relationships/oleObject" Target="../embeddings/oleObject3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6.vml"/><Relationship Id="rId6" Type="http://schemas.openxmlformats.org/officeDocument/2006/relationships/oleObject" Target="../embeddings/oleObject310.bin"/><Relationship Id="rId5" Type="http://schemas.openxmlformats.org/officeDocument/2006/relationships/oleObject" Target="../embeddings/oleObject309.bin"/><Relationship Id="rId4" Type="http://schemas.openxmlformats.org/officeDocument/2006/relationships/oleObject" Target="../embeddings/oleObject30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2.bin"/><Relationship Id="rId7" Type="http://schemas.openxmlformats.org/officeDocument/2006/relationships/oleObject" Target="../embeddings/oleObject3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7.vml"/><Relationship Id="rId6" Type="http://schemas.openxmlformats.org/officeDocument/2006/relationships/oleObject" Target="../embeddings/oleObject315.bin"/><Relationship Id="rId5" Type="http://schemas.openxmlformats.org/officeDocument/2006/relationships/oleObject" Target="../embeddings/oleObject314.bin"/><Relationship Id="rId4" Type="http://schemas.openxmlformats.org/officeDocument/2006/relationships/oleObject" Target="../embeddings/oleObject313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8.vml"/><Relationship Id="rId6" Type="http://schemas.openxmlformats.org/officeDocument/2006/relationships/oleObject" Target="../embeddings/oleObject320.bin"/><Relationship Id="rId5" Type="http://schemas.openxmlformats.org/officeDocument/2006/relationships/oleObject" Target="../embeddings/oleObject319.bin"/><Relationship Id="rId4" Type="http://schemas.openxmlformats.org/officeDocument/2006/relationships/oleObject" Target="../embeddings/oleObject318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3" Type="http://schemas.openxmlformats.org/officeDocument/2006/relationships/oleObject" Target="../embeddings/oleObject322.bin"/><Relationship Id="rId7" Type="http://schemas.openxmlformats.org/officeDocument/2006/relationships/oleObject" Target="../embeddings/oleObject3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325.bin"/><Relationship Id="rId5" Type="http://schemas.openxmlformats.org/officeDocument/2006/relationships/oleObject" Target="../embeddings/oleObject324.bin"/><Relationship Id="rId4" Type="http://schemas.openxmlformats.org/officeDocument/2006/relationships/oleObject" Target="../embeddings/oleObject323.bin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3.bin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0.vml"/><Relationship Id="rId6" Type="http://schemas.openxmlformats.org/officeDocument/2006/relationships/oleObject" Target="../embeddings/oleObject331.bin"/><Relationship Id="rId5" Type="http://schemas.openxmlformats.org/officeDocument/2006/relationships/oleObject" Target="../embeddings/oleObject330.bin"/><Relationship Id="rId4" Type="http://schemas.openxmlformats.org/officeDocument/2006/relationships/oleObject" Target="../embeddings/oleObject329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3" Type="http://schemas.openxmlformats.org/officeDocument/2006/relationships/oleObject" Target="../embeddings/oleObject334.bin"/><Relationship Id="rId7" Type="http://schemas.openxmlformats.org/officeDocument/2006/relationships/oleObject" Target="../embeddings/oleObject3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337.bin"/><Relationship Id="rId5" Type="http://schemas.openxmlformats.org/officeDocument/2006/relationships/oleObject" Target="../embeddings/oleObject336.bin"/><Relationship Id="rId4" Type="http://schemas.openxmlformats.org/officeDocument/2006/relationships/oleObject" Target="../embeddings/oleObject335.bin"/><Relationship Id="rId9" Type="http://schemas.openxmlformats.org/officeDocument/2006/relationships/oleObject" Target="../embeddings/oleObject34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6.bin"/><Relationship Id="rId3" Type="http://schemas.openxmlformats.org/officeDocument/2006/relationships/oleObject" Target="../embeddings/oleObject341.bin"/><Relationship Id="rId7" Type="http://schemas.openxmlformats.org/officeDocument/2006/relationships/oleObject" Target="../embeddings/oleObject3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344.bin"/><Relationship Id="rId5" Type="http://schemas.openxmlformats.org/officeDocument/2006/relationships/oleObject" Target="../embeddings/oleObject343.bin"/><Relationship Id="rId4" Type="http://schemas.openxmlformats.org/officeDocument/2006/relationships/oleObject" Target="../embeddings/oleObject342.bin"/><Relationship Id="rId9" Type="http://schemas.openxmlformats.org/officeDocument/2006/relationships/oleObject" Target="../embeddings/oleObject347.bin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3.bin"/><Relationship Id="rId3" Type="http://schemas.openxmlformats.org/officeDocument/2006/relationships/oleObject" Target="../embeddings/oleObject348.bin"/><Relationship Id="rId7" Type="http://schemas.openxmlformats.org/officeDocument/2006/relationships/oleObject" Target="../embeddings/oleObject3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351.bin"/><Relationship Id="rId5" Type="http://schemas.openxmlformats.org/officeDocument/2006/relationships/oleObject" Target="../embeddings/oleObject350.bin"/><Relationship Id="rId10" Type="http://schemas.openxmlformats.org/officeDocument/2006/relationships/oleObject" Target="../embeddings/oleObject355.bin"/><Relationship Id="rId4" Type="http://schemas.openxmlformats.org/officeDocument/2006/relationships/oleObject" Target="../embeddings/oleObject349.bin"/><Relationship Id="rId9" Type="http://schemas.openxmlformats.org/officeDocument/2006/relationships/oleObject" Target="../embeddings/oleObject354.bin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1.bin"/><Relationship Id="rId3" Type="http://schemas.openxmlformats.org/officeDocument/2006/relationships/oleObject" Target="../embeddings/oleObject356.bin"/><Relationship Id="rId7" Type="http://schemas.openxmlformats.org/officeDocument/2006/relationships/oleObject" Target="../embeddings/oleObject3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4.vml"/><Relationship Id="rId6" Type="http://schemas.openxmlformats.org/officeDocument/2006/relationships/oleObject" Target="../embeddings/oleObject359.bin"/><Relationship Id="rId5" Type="http://schemas.openxmlformats.org/officeDocument/2006/relationships/oleObject" Target="../embeddings/oleObject358.bin"/><Relationship Id="rId10" Type="http://schemas.openxmlformats.org/officeDocument/2006/relationships/oleObject" Target="../embeddings/oleObject363.bin"/><Relationship Id="rId4" Type="http://schemas.openxmlformats.org/officeDocument/2006/relationships/oleObject" Target="../embeddings/oleObject357.bin"/><Relationship Id="rId9" Type="http://schemas.openxmlformats.org/officeDocument/2006/relationships/oleObject" Target="../embeddings/oleObject362.bin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9.bin"/><Relationship Id="rId3" Type="http://schemas.openxmlformats.org/officeDocument/2006/relationships/oleObject" Target="../embeddings/oleObject364.bin"/><Relationship Id="rId7" Type="http://schemas.openxmlformats.org/officeDocument/2006/relationships/oleObject" Target="../embeddings/oleObject3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5.vml"/><Relationship Id="rId6" Type="http://schemas.openxmlformats.org/officeDocument/2006/relationships/oleObject" Target="../embeddings/oleObject367.bin"/><Relationship Id="rId5" Type="http://schemas.openxmlformats.org/officeDocument/2006/relationships/oleObject" Target="../embeddings/oleObject366.bin"/><Relationship Id="rId10" Type="http://schemas.openxmlformats.org/officeDocument/2006/relationships/oleObject" Target="../embeddings/oleObject371.bin"/><Relationship Id="rId4" Type="http://schemas.openxmlformats.org/officeDocument/2006/relationships/oleObject" Target="../embeddings/oleObject365.bin"/><Relationship Id="rId9" Type="http://schemas.openxmlformats.org/officeDocument/2006/relationships/oleObject" Target="../embeddings/oleObject370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6.v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7.vml"/><Relationship Id="rId4" Type="http://schemas.openxmlformats.org/officeDocument/2006/relationships/oleObject" Target="../embeddings/oleObject374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8.vml"/><Relationship Id="rId4" Type="http://schemas.openxmlformats.org/officeDocument/2006/relationships/oleObject" Target="../embeddings/oleObject376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378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380.bin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1.vml"/><Relationship Id="rId4" Type="http://schemas.openxmlformats.org/officeDocument/2006/relationships/oleObject" Target="../embeddings/oleObject382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2.vml"/><Relationship Id="rId5" Type="http://schemas.openxmlformats.org/officeDocument/2006/relationships/oleObject" Target="../embeddings/oleObject385.bin"/><Relationship Id="rId4" Type="http://schemas.openxmlformats.org/officeDocument/2006/relationships/oleObject" Target="../embeddings/oleObject384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3.vml"/><Relationship Id="rId5" Type="http://schemas.openxmlformats.org/officeDocument/2006/relationships/oleObject" Target="../embeddings/oleObject388.bin"/><Relationship Id="rId4" Type="http://schemas.openxmlformats.org/officeDocument/2006/relationships/oleObject" Target="../embeddings/oleObject387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4.v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5.v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6.vml"/><Relationship Id="rId4" Type="http://schemas.openxmlformats.org/officeDocument/2006/relationships/oleObject" Target="../embeddings/oleObject392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7.v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9.v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0.v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1.v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2.v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3.v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4.v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5.v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6.v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7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8.vml"/><Relationship Id="rId4" Type="http://schemas.openxmlformats.org/officeDocument/2006/relationships/oleObject" Target="../embeddings/oleObject405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9.vml"/><Relationship Id="rId4" Type="http://schemas.openxmlformats.org/officeDocument/2006/relationships/oleObject" Target="../embeddings/oleObject407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0.v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1.vml"/><Relationship Id="rId4" Type="http://schemas.openxmlformats.org/officeDocument/2006/relationships/oleObject" Target="../embeddings/oleObject410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2.vml"/><Relationship Id="rId4" Type="http://schemas.openxmlformats.org/officeDocument/2006/relationships/oleObject" Target="../embeddings/oleObject412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3.vml"/><Relationship Id="rId4" Type="http://schemas.openxmlformats.org/officeDocument/2006/relationships/oleObject" Target="../embeddings/oleObject414.bin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4.vml"/><Relationship Id="rId4" Type="http://schemas.openxmlformats.org/officeDocument/2006/relationships/oleObject" Target="../embeddings/oleObject416.bin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5.v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6.vml"/><Relationship Id="rId4" Type="http://schemas.openxmlformats.org/officeDocument/2006/relationships/oleObject" Target="../embeddings/oleObject419.bin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7.vml"/><Relationship Id="rId5" Type="http://schemas.openxmlformats.org/officeDocument/2006/relationships/oleObject" Target="../embeddings/oleObject422.bin"/><Relationship Id="rId4" Type="http://schemas.openxmlformats.org/officeDocument/2006/relationships/oleObject" Target="../embeddings/oleObject4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8.vml"/><Relationship Id="rId6" Type="http://schemas.openxmlformats.org/officeDocument/2006/relationships/oleObject" Target="../embeddings/oleObject426.bin"/><Relationship Id="rId5" Type="http://schemas.openxmlformats.org/officeDocument/2006/relationships/oleObject" Target="../embeddings/oleObject425.bin"/><Relationship Id="rId4" Type="http://schemas.openxmlformats.org/officeDocument/2006/relationships/oleObject" Target="../embeddings/oleObject424.bin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9.vml"/><Relationship Id="rId6" Type="http://schemas.openxmlformats.org/officeDocument/2006/relationships/oleObject" Target="../embeddings/oleObject430.bin"/><Relationship Id="rId5" Type="http://schemas.openxmlformats.org/officeDocument/2006/relationships/oleObject" Target="../embeddings/oleObject429.bin"/><Relationship Id="rId4" Type="http://schemas.openxmlformats.org/officeDocument/2006/relationships/oleObject" Target="../embeddings/oleObject428.bin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0.vml"/><Relationship Id="rId6" Type="http://schemas.openxmlformats.org/officeDocument/2006/relationships/oleObject" Target="../embeddings/oleObject434.bin"/><Relationship Id="rId5" Type="http://schemas.openxmlformats.org/officeDocument/2006/relationships/oleObject" Target="../embeddings/oleObject433.bin"/><Relationship Id="rId4" Type="http://schemas.openxmlformats.org/officeDocument/2006/relationships/oleObject" Target="../embeddings/oleObject432.bin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1.v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2.vml"/><Relationship Id="rId4" Type="http://schemas.openxmlformats.org/officeDocument/2006/relationships/oleObject" Target="../embeddings/oleObject437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3.vml"/><Relationship Id="rId4" Type="http://schemas.openxmlformats.org/officeDocument/2006/relationships/oleObject" Target="../embeddings/oleObject439.bin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4.vml"/><Relationship Id="rId4" Type="http://schemas.openxmlformats.org/officeDocument/2006/relationships/oleObject" Target="../embeddings/oleObject441.bin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5.vml"/><Relationship Id="rId4" Type="http://schemas.openxmlformats.org/officeDocument/2006/relationships/oleObject" Target="../embeddings/oleObject443.bin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6.vml"/><Relationship Id="rId4" Type="http://schemas.openxmlformats.org/officeDocument/2006/relationships/oleObject" Target="../embeddings/oleObject445.bin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7.vml"/><Relationship Id="rId4" Type="http://schemas.openxmlformats.org/officeDocument/2006/relationships/oleObject" Target="../embeddings/oleObject4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8.vml"/><Relationship Id="rId4" Type="http://schemas.openxmlformats.org/officeDocument/2006/relationships/oleObject" Target="../embeddings/oleObject449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9.vml"/><Relationship Id="rId4" Type="http://schemas.openxmlformats.org/officeDocument/2006/relationships/oleObject" Target="../embeddings/oleObject451.bin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0.vml"/><Relationship Id="rId5" Type="http://schemas.openxmlformats.org/officeDocument/2006/relationships/oleObject" Target="../embeddings/oleObject454.bin"/><Relationship Id="rId4" Type="http://schemas.openxmlformats.org/officeDocument/2006/relationships/oleObject" Target="../embeddings/oleObject453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1.vml"/><Relationship Id="rId4" Type="http://schemas.openxmlformats.org/officeDocument/2006/relationships/oleObject" Target="../embeddings/oleObject456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2.vml"/><Relationship Id="rId4" Type="http://schemas.openxmlformats.org/officeDocument/2006/relationships/oleObject" Target="../embeddings/oleObject458.bin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3.vml"/><Relationship Id="rId4" Type="http://schemas.openxmlformats.org/officeDocument/2006/relationships/oleObject" Target="../embeddings/oleObject460.bin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4.vml"/><Relationship Id="rId4" Type="http://schemas.openxmlformats.org/officeDocument/2006/relationships/oleObject" Target="../embeddings/oleObject462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5.vml"/><Relationship Id="rId5" Type="http://schemas.openxmlformats.org/officeDocument/2006/relationships/oleObject" Target="../embeddings/oleObject465.bin"/><Relationship Id="rId4" Type="http://schemas.openxmlformats.org/officeDocument/2006/relationships/oleObject" Target="../embeddings/oleObject464.bin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6.v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7.vml"/><Relationship Id="rId4" Type="http://schemas.openxmlformats.org/officeDocument/2006/relationships/oleObject" Target="../embeddings/oleObject46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8.vml"/><Relationship Id="rId4" Type="http://schemas.openxmlformats.org/officeDocument/2006/relationships/oleObject" Target="../embeddings/oleObject470.bin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9.vml"/><Relationship Id="rId4" Type="http://schemas.openxmlformats.org/officeDocument/2006/relationships/oleObject" Target="../embeddings/oleObject472.bin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0.vml"/><Relationship Id="rId5" Type="http://schemas.openxmlformats.org/officeDocument/2006/relationships/oleObject" Target="../embeddings/oleObject475.bin"/><Relationship Id="rId4" Type="http://schemas.openxmlformats.org/officeDocument/2006/relationships/oleObject" Target="../embeddings/oleObject474.bin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1.vml"/><Relationship Id="rId5" Type="http://schemas.openxmlformats.org/officeDocument/2006/relationships/oleObject" Target="../embeddings/oleObject478.bin"/><Relationship Id="rId4" Type="http://schemas.openxmlformats.org/officeDocument/2006/relationships/oleObject" Target="../embeddings/oleObject477.bin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2.vml"/><Relationship Id="rId5" Type="http://schemas.openxmlformats.org/officeDocument/2006/relationships/oleObject" Target="../embeddings/oleObject481.bin"/><Relationship Id="rId4" Type="http://schemas.openxmlformats.org/officeDocument/2006/relationships/oleObject" Target="../embeddings/oleObject480.bin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3.v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4.vml"/><Relationship Id="rId4" Type="http://schemas.openxmlformats.org/officeDocument/2006/relationships/image" Target="../media/image172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5.vml"/><Relationship Id="rId4" Type="http://schemas.openxmlformats.org/officeDocument/2006/relationships/image" Target="../media/image173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6.vml"/><Relationship Id="rId4" Type="http://schemas.openxmlformats.org/officeDocument/2006/relationships/image" Target="../media/image174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7.vml"/><Relationship Id="rId4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8.vml"/><Relationship Id="rId4" Type="http://schemas.openxmlformats.org/officeDocument/2006/relationships/image" Target="../media/image176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9.vml"/><Relationship Id="rId4" Type="http://schemas.openxmlformats.org/officeDocument/2006/relationships/image" Target="../media/image177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0.v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1.v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2.v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3.vml"/><Relationship Id="rId4" Type="http://schemas.openxmlformats.org/officeDocument/2006/relationships/image" Target="../media/image179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4.vml"/><Relationship Id="rId4" Type="http://schemas.openxmlformats.org/officeDocument/2006/relationships/image" Target="../media/image180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5.vml"/><Relationship Id="rId4" Type="http://schemas.openxmlformats.org/officeDocument/2006/relationships/image" Target="../media/image181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6.vml"/><Relationship Id="rId4" Type="http://schemas.openxmlformats.org/officeDocument/2006/relationships/image" Target="../media/image182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7.vml"/><Relationship Id="rId4" Type="http://schemas.openxmlformats.org/officeDocument/2006/relationships/image" Target="../media/image1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8.vml"/><Relationship Id="rId4" Type="http://schemas.openxmlformats.org/officeDocument/2006/relationships/image" Target="../media/image184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9.vml"/><Relationship Id="rId4" Type="http://schemas.openxmlformats.org/officeDocument/2006/relationships/image" Target="../media/image185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0.vml"/><Relationship Id="rId4" Type="http://schemas.openxmlformats.org/officeDocument/2006/relationships/image" Target="../media/image186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1.vml"/><Relationship Id="rId4" Type="http://schemas.openxmlformats.org/officeDocument/2006/relationships/image" Target="../media/image187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2.vml"/><Relationship Id="rId4" Type="http://schemas.openxmlformats.org/officeDocument/2006/relationships/image" Target="../media/image188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3.vml"/><Relationship Id="rId4" Type="http://schemas.openxmlformats.org/officeDocument/2006/relationships/image" Target="../media/image189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4.vml"/><Relationship Id="rId4" Type="http://schemas.openxmlformats.org/officeDocument/2006/relationships/image" Target="../media/image190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5.vml"/><Relationship Id="rId4" Type="http://schemas.openxmlformats.org/officeDocument/2006/relationships/image" Target="../media/image191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6.vml"/><Relationship Id="rId4" Type="http://schemas.openxmlformats.org/officeDocument/2006/relationships/image" Target="../media/image192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82.bin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8.v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9.vml"/><Relationship Id="rId4" Type="http://schemas.openxmlformats.org/officeDocument/2006/relationships/image" Target="../media/image19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0.vml"/><Relationship Id="rId4" Type="http://schemas.openxmlformats.org/officeDocument/2006/relationships/image" Target="../media/image195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1.vml"/><Relationship Id="rId4" Type="http://schemas.openxmlformats.org/officeDocument/2006/relationships/image" Target="../media/image196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2.vml"/><Relationship Id="rId4" Type="http://schemas.openxmlformats.org/officeDocument/2006/relationships/image" Target="../media/image197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3.vml"/><Relationship Id="rId4" Type="http://schemas.openxmlformats.org/officeDocument/2006/relationships/image" Target="../media/image198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4.vml"/><Relationship Id="rId4" Type="http://schemas.openxmlformats.org/officeDocument/2006/relationships/image" Target="../media/image199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5.vml"/><Relationship Id="rId4" Type="http://schemas.openxmlformats.org/officeDocument/2006/relationships/image" Target="../media/image200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6.vml"/><Relationship Id="rId4" Type="http://schemas.openxmlformats.org/officeDocument/2006/relationships/image" Target="../media/image201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7.vml"/><Relationship Id="rId4" Type="http://schemas.openxmlformats.org/officeDocument/2006/relationships/image" Target="../media/image2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8.vml"/><Relationship Id="rId4" Type="http://schemas.openxmlformats.org/officeDocument/2006/relationships/oleObject" Target="../embeddings/oleObject518.bin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9.vml"/><Relationship Id="rId5" Type="http://schemas.openxmlformats.org/officeDocument/2006/relationships/image" Target="../media/image205.png"/><Relationship Id="rId4" Type="http://schemas.openxmlformats.org/officeDocument/2006/relationships/oleObject" Target="../embeddings/oleObject520.bin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0.vml"/><Relationship Id="rId5" Type="http://schemas.openxmlformats.org/officeDocument/2006/relationships/image" Target="../media/image206.png"/><Relationship Id="rId4" Type="http://schemas.openxmlformats.org/officeDocument/2006/relationships/oleObject" Target="../embeddings/oleObject522.bin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1.vml"/><Relationship Id="rId5" Type="http://schemas.openxmlformats.org/officeDocument/2006/relationships/image" Target="../media/image207.png"/><Relationship Id="rId4" Type="http://schemas.openxmlformats.org/officeDocument/2006/relationships/oleObject" Target="../embeddings/oleObject524.bin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2.vml"/><Relationship Id="rId5" Type="http://schemas.openxmlformats.org/officeDocument/2006/relationships/image" Target="../media/image208.png"/><Relationship Id="rId4" Type="http://schemas.openxmlformats.org/officeDocument/2006/relationships/oleObject" Target="../embeddings/oleObject526.bin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3.vml"/><Relationship Id="rId5" Type="http://schemas.openxmlformats.org/officeDocument/2006/relationships/image" Target="../media/image209.png"/><Relationship Id="rId4" Type="http://schemas.openxmlformats.org/officeDocument/2006/relationships/oleObject" Target="../embeddings/oleObject528.bin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4.vml"/><Relationship Id="rId5" Type="http://schemas.openxmlformats.org/officeDocument/2006/relationships/image" Target="../media/image210.png"/><Relationship Id="rId4" Type="http://schemas.openxmlformats.org/officeDocument/2006/relationships/oleObject" Target="../embeddings/oleObject530.bin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5.vml"/><Relationship Id="rId5" Type="http://schemas.openxmlformats.org/officeDocument/2006/relationships/image" Target="../media/image211.png"/><Relationship Id="rId4" Type="http://schemas.openxmlformats.org/officeDocument/2006/relationships/oleObject" Target="../embeddings/oleObject532.bin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6.vml"/><Relationship Id="rId5" Type="http://schemas.openxmlformats.org/officeDocument/2006/relationships/image" Target="../media/image212.png"/><Relationship Id="rId4" Type="http://schemas.openxmlformats.org/officeDocument/2006/relationships/oleObject" Target="../embeddings/oleObject534.bin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213.png"/><Relationship Id="rId4" Type="http://schemas.openxmlformats.org/officeDocument/2006/relationships/oleObject" Target="../embeddings/oleObject5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8.vml"/><Relationship Id="rId5" Type="http://schemas.openxmlformats.org/officeDocument/2006/relationships/image" Target="../media/image214.png"/><Relationship Id="rId4" Type="http://schemas.openxmlformats.org/officeDocument/2006/relationships/oleObject" Target="../embeddings/oleObject538.bin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2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7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9.v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0.v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1.v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2.v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3.vml"/><Relationship Id="rId4" Type="http://schemas.openxmlformats.org/officeDocument/2006/relationships/oleObject" Target="../embeddings/oleObject544.bin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4.vml"/><Relationship Id="rId4" Type="http://schemas.openxmlformats.org/officeDocument/2006/relationships/oleObject" Target="../embeddings/oleObject546.bin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5.vml"/><Relationship Id="rId5" Type="http://schemas.openxmlformats.org/officeDocument/2006/relationships/oleObject" Target="../embeddings/oleObject549.bin"/><Relationship Id="rId4" Type="http://schemas.openxmlformats.org/officeDocument/2006/relationships/oleObject" Target="../embeddings/oleObject548.bin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6.vml"/><Relationship Id="rId5" Type="http://schemas.openxmlformats.org/officeDocument/2006/relationships/oleObject" Target="../embeddings/oleObject552.bin"/><Relationship Id="rId4" Type="http://schemas.openxmlformats.org/officeDocument/2006/relationships/oleObject" Target="../embeddings/oleObject551.bin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7.vml"/><Relationship Id="rId6" Type="http://schemas.openxmlformats.org/officeDocument/2006/relationships/oleObject" Target="../embeddings/oleObject556.bin"/><Relationship Id="rId5" Type="http://schemas.openxmlformats.org/officeDocument/2006/relationships/oleObject" Target="../embeddings/oleObject555.bin"/><Relationship Id="rId4" Type="http://schemas.openxmlformats.org/officeDocument/2006/relationships/oleObject" Target="../embeddings/oleObject554.bin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8.vml"/><Relationship Id="rId6" Type="http://schemas.openxmlformats.org/officeDocument/2006/relationships/oleObject" Target="../embeddings/oleObject560.bin"/><Relationship Id="rId5" Type="http://schemas.openxmlformats.org/officeDocument/2006/relationships/oleObject" Target="../embeddings/oleObject559.bin"/><Relationship Id="rId4" Type="http://schemas.openxmlformats.org/officeDocument/2006/relationships/oleObject" Target="../embeddings/oleObject558.bin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9.v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0.v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Relationship Id="rId9" Type="http://schemas.openxmlformats.org/officeDocument/2006/relationships/oleObject" Target="../embeddings/oleObject1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5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5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1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15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5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16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16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71.bin"/><Relationship Id="rId5" Type="http://schemas.openxmlformats.org/officeDocument/2006/relationships/oleObject" Target="../embeddings/oleObject170.bin"/><Relationship Id="rId4" Type="http://schemas.openxmlformats.org/officeDocument/2006/relationships/oleObject" Target="../embeddings/oleObject16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98.bin"/><Relationship Id="rId5" Type="http://schemas.openxmlformats.org/officeDocument/2006/relationships/oleObject" Target="../embeddings/oleObject197.bin"/><Relationship Id="rId4" Type="http://schemas.openxmlformats.org/officeDocument/2006/relationships/oleObject" Target="../embeddings/oleObject19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20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8.vml"/><Relationship Id="rId5" Type="http://schemas.openxmlformats.org/officeDocument/2006/relationships/oleObject" Target="../embeddings/oleObject203.bin"/><Relationship Id="rId4" Type="http://schemas.openxmlformats.org/officeDocument/2006/relationships/oleObject" Target="../embeddings/oleObject20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207.bin"/><Relationship Id="rId5" Type="http://schemas.openxmlformats.org/officeDocument/2006/relationships/oleObject" Target="../embeddings/oleObject206.bin"/><Relationship Id="rId4" Type="http://schemas.openxmlformats.org/officeDocument/2006/relationships/oleObject" Target="../embeddings/oleObject20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16.bin"/><Relationship Id="rId5" Type="http://schemas.openxmlformats.org/officeDocument/2006/relationships/oleObject" Target="../embeddings/oleObject215.bin"/><Relationship Id="rId4" Type="http://schemas.openxmlformats.org/officeDocument/2006/relationships/oleObject" Target="../embeddings/oleObject21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22.bin"/><Relationship Id="rId5" Type="http://schemas.openxmlformats.org/officeDocument/2006/relationships/oleObject" Target="../embeddings/oleObject221.bin"/><Relationship Id="rId4" Type="http://schemas.openxmlformats.org/officeDocument/2006/relationships/oleObject" Target="../embeddings/oleObject220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28.bin"/><Relationship Id="rId5" Type="http://schemas.openxmlformats.org/officeDocument/2006/relationships/oleObject" Target="../embeddings/oleObject227.bin"/><Relationship Id="rId4" Type="http://schemas.openxmlformats.org/officeDocument/2006/relationships/oleObject" Target="../embeddings/oleObject22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4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233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235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7.vml"/><Relationship Id="rId4" Type="http://schemas.openxmlformats.org/officeDocument/2006/relationships/oleObject" Target="../embeddings/oleObject23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8.vml"/><Relationship Id="rId5" Type="http://schemas.openxmlformats.org/officeDocument/2006/relationships/oleObject" Target="../embeddings/oleObject240.bin"/><Relationship Id="rId4" Type="http://schemas.openxmlformats.org/officeDocument/2006/relationships/oleObject" Target="../embeddings/oleObject23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9.vml"/><Relationship Id="rId5" Type="http://schemas.openxmlformats.org/officeDocument/2006/relationships/oleObject" Target="../embeddings/oleObject243.bin"/><Relationship Id="rId4" Type="http://schemas.openxmlformats.org/officeDocument/2006/relationships/oleObject" Target="../embeddings/oleObject242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247.bin"/><Relationship Id="rId5" Type="http://schemas.openxmlformats.org/officeDocument/2006/relationships/oleObject" Target="../embeddings/oleObject246.bin"/><Relationship Id="rId4" Type="http://schemas.openxmlformats.org/officeDocument/2006/relationships/oleObject" Target="../embeddings/oleObject245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4" Type="http://schemas.openxmlformats.org/officeDocument/2006/relationships/oleObject" Target="../embeddings/oleObject24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2.v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25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25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25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260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26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0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27584" y="14127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Lösen sie folgende Klammer auf: </a:t>
            </a:r>
          </a:p>
          <a:p>
            <a:endParaRPr lang="de-DE" dirty="0"/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826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5" y="1340768"/>
            <a:ext cx="2388971" cy="432048"/>
          </a:xfrm>
          <a:prstGeom prst="rect">
            <a:avLst/>
          </a:prstGeom>
          <a:noFill/>
        </p:spPr>
      </p:pic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r>
              <a:rPr lang="de-DE" dirty="0" smtClean="0"/>
              <a:t>a)  [richtig] </a:t>
            </a:r>
          </a:p>
          <a:p>
            <a:r>
              <a:rPr lang="de-DE" dirty="0" smtClean="0"/>
              <a:t>b) [falsch] </a:t>
            </a:r>
          </a:p>
          <a:p>
            <a:r>
              <a:rPr lang="de-DE" dirty="0" smtClean="0"/>
              <a:t>c)  [falsch] </a:t>
            </a:r>
          </a:p>
          <a:p>
            <a:r>
              <a:rPr lang="de-DE" dirty="0" smtClean="0"/>
              <a:t>d)  [richtig] </a:t>
            </a:r>
          </a:p>
          <a:p>
            <a:r>
              <a:rPr lang="de-DE" dirty="0" smtClean="0"/>
              <a:t>e)  [richtig] </a:t>
            </a:r>
          </a:p>
          <a:p>
            <a:r>
              <a:rPr lang="de-DE" dirty="0" smtClean="0"/>
              <a:t>f) [falsch]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9093" name="Object 6"/>
          <p:cNvGraphicFramePr>
            <a:graphicFrameLocks noChangeAspect="1"/>
          </p:cNvGraphicFramePr>
          <p:nvPr/>
        </p:nvGraphicFramePr>
        <p:xfrm>
          <a:off x="827088" y="1125538"/>
          <a:ext cx="1152525" cy="842962"/>
        </p:xfrm>
        <a:graphic>
          <a:graphicData uri="http://schemas.openxmlformats.org/presentationml/2006/ole">
            <p:oleObj spid="_x0000_s89121" name="Formel" r:id="rId3" imgW="533169" imgH="393529" progId="Equation.3">
              <p:embed/>
            </p:oleObj>
          </a:graphicData>
        </a:graphic>
      </p:graphicFrame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9095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9096" name="Text Box 15"/>
          <p:cNvSpPr txBox="1">
            <a:spLocks noChangeArrowheads="1"/>
          </p:cNvSpPr>
          <p:nvPr/>
        </p:nvSpPr>
        <p:spPr bwMode="auto">
          <a:xfrm>
            <a:off x="2627313" y="13414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9097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9098" name="Object 16"/>
          <p:cNvGraphicFramePr>
            <a:graphicFrameLocks noChangeAspect="1"/>
          </p:cNvGraphicFramePr>
          <p:nvPr/>
        </p:nvGraphicFramePr>
        <p:xfrm>
          <a:off x="2957513" y="1073150"/>
          <a:ext cx="3006725" cy="912813"/>
        </p:xfrm>
        <a:graphic>
          <a:graphicData uri="http://schemas.openxmlformats.org/presentationml/2006/ole">
            <p:oleObj spid="_x0000_s89122" name="Formel" r:id="rId4" imgW="1651000" imgH="444500" progId="Equation.3">
              <p:embed/>
            </p:oleObj>
          </a:graphicData>
        </a:graphic>
      </p:graphicFrame>
      <p:sp>
        <p:nvSpPr>
          <p:cNvPr id="89099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89100" name="Textfeld 17"/>
          <p:cNvSpPr txBox="1">
            <a:spLocks noChangeArrowheads="1"/>
          </p:cNvSpPr>
          <p:nvPr/>
        </p:nvSpPr>
        <p:spPr bwMode="auto">
          <a:xfrm>
            <a:off x="900113" y="2276475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Wenn ich was vereinfachen kann, muss der Nenner als Produkt geschrieben werden, da n^4 sonst aus Zähler nie zu kürzen wäre.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Also probieren ob unten Binomische Formel ist: (a+b)(a-b)=a^2-b^2-&gt;ja</a:t>
            </a:r>
          </a:p>
        </p:txBody>
      </p:sp>
    </p:spTree>
  </p:cSld>
  <p:clrMapOvr>
    <a:masterClrMapping/>
  </p:clrMapOvr>
  <p:transition advTm="2537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0117" name="Object 6"/>
          <p:cNvGraphicFramePr>
            <a:graphicFrameLocks noChangeAspect="1"/>
          </p:cNvGraphicFramePr>
          <p:nvPr/>
        </p:nvGraphicFramePr>
        <p:xfrm>
          <a:off x="827088" y="1125538"/>
          <a:ext cx="1152525" cy="842962"/>
        </p:xfrm>
        <a:graphic>
          <a:graphicData uri="http://schemas.openxmlformats.org/presentationml/2006/ole">
            <p:oleObj spid="_x0000_s90145" name="Formel" r:id="rId3" imgW="533169" imgH="393529" progId="Equation.3">
              <p:embed/>
            </p:oleObj>
          </a:graphicData>
        </a:graphic>
      </p:graphicFrame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0119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0120" name="Text Box 15"/>
          <p:cNvSpPr txBox="1">
            <a:spLocks noChangeArrowheads="1"/>
          </p:cNvSpPr>
          <p:nvPr/>
        </p:nvSpPr>
        <p:spPr bwMode="auto">
          <a:xfrm>
            <a:off x="2627313" y="13414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012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0122" name="Object 16"/>
          <p:cNvGraphicFramePr>
            <a:graphicFrameLocks noChangeAspect="1"/>
          </p:cNvGraphicFramePr>
          <p:nvPr/>
        </p:nvGraphicFramePr>
        <p:xfrm>
          <a:off x="2957513" y="1073150"/>
          <a:ext cx="3006725" cy="912813"/>
        </p:xfrm>
        <a:graphic>
          <a:graphicData uri="http://schemas.openxmlformats.org/presentationml/2006/ole">
            <p:oleObj spid="_x0000_s90146" name="Formel" r:id="rId4" imgW="1651000" imgH="444500" progId="Equation.3">
              <p:embed/>
            </p:oleObj>
          </a:graphicData>
        </a:graphic>
      </p:graphicFrame>
      <p:sp>
        <p:nvSpPr>
          <p:cNvPr id="90123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90124" name="Textfeld 17"/>
          <p:cNvSpPr txBox="1">
            <a:spLocks noChangeArrowheads="1"/>
          </p:cNvSpPr>
          <p:nvPr/>
        </p:nvSpPr>
        <p:spPr bwMode="auto">
          <a:xfrm>
            <a:off x="900113" y="2276475"/>
            <a:ext cx="8064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Wenn ich was vereinfachen kann, muss der Nenner als Produkt geschrieben werden, da n^4 sonst aus Zähler nie zu kürzen wäre.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Also probieren ob unten Binomische Formel ist: (a+b)(a-b)=a^2-b^2-&gt;ja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Nun Zähler nach der Formel (n+1)!=(n+1)*n! auflösen, damit zu kürzende Faktoren entstehen</a:t>
            </a:r>
          </a:p>
        </p:txBody>
      </p:sp>
    </p:spTree>
  </p:cSld>
  <p:clrMapOvr>
    <a:masterClrMapping/>
  </p:clrMapOvr>
  <p:transition advTm="2537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1141" name="Object 6"/>
          <p:cNvGraphicFramePr>
            <a:graphicFrameLocks noChangeAspect="1"/>
          </p:cNvGraphicFramePr>
          <p:nvPr/>
        </p:nvGraphicFramePr>
        <p:xfrm>
          <a:off x="827088" y="1125538"/>
          <a:ext cx="1152525" cy="842962"/>
        </p:xfrm>
        <a:graphic>
          <a:graphicData uri="http://schemas.openxmlformats.org/presentationml/2006/ole">
            <p:oleObj spid="_x0000_s91169" name="Formel" r:id="rId3" imgW="533169" imgH="393529" progId="Equation.3">
              <p:embed/>
            </p:oleObj>
          </a:graphicData>
        </a:graphic>
      </p:graphicFrame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1143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1144" name="Text Box 15"/>
          <p:cNvSpPr txBox="1">
            <a:spLocks noChangeArrowheads="1"/>
          </p:cNvSpPr>
          <p:nvPr/>
        </p:nvSpPr>
        <p:spPr bwMode="auto">
          <a:xfrm>
            <a:off x="2627313" y="13414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1145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1146" name="Object 16"/>
          <p:cNvGraphicFramePr>
            <a:graphicFrameLocks noChangeAspect="1"/>
          </p:cNvGraphicFramePr>
          <p:nvPr/>
        </p:nvGraphicFramePr>
        <p:xfrm>
          <a:off x="2865438" y="1073150"/>
          <a:ext cx="3190875" cy="912813"/>
        </p:xfrm>
        <a:graphic>
          <a:graphicData uri="http://schemas.openxmlformats.org/presentationml/2006/ole">
            <p:oleObj spid="_x0000_s91170" name="Formel" r:id="rId4" imgW="1752600" imgH="444500" progId="Equation.3">
              <p:embed/>
            </p:oleObj>
          </a:graphicData>
        </a:graphic>
      </p:graphicFrame>
      <p:sp>
        <p:nvSpPr>
          <p:cNvPr id="91147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91148" name="Textfeld 17"/>
          <p:cNvSpPr txBox="1">
            <a:spLocks noChangeArrowheads="1"/>
          </p:cNvSpPr>
          <p:nvPr/>
        </p:nvSpPr>
        <p:spPr bwMode="auto">
          <a:xfrm>
            <a:off x="900113" y="2276475"/>
            <a:ext cx="8064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Wenn ich was vereinfachen kann, muss der Nenner als Produkt geschrieben werden, da n^4 sonst aus Zähler nie zu kürzen wäre.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Also probieren ob unten Binomische Formel ist: (a+b)(a-b)=a^2-b^2-&gt;ja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Nun Zähler nach der Formel (n+1)!=(n+1)*n! auflösen, damit zu kürzende Faktoren entstehen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Kürzen und weiter auflösen</a:t>
            </a:r>
          </a:p>
        </p:txBody>
      </p:sp>
    </p:spTree>
  </p:cSld>
  <p:clrMapOvr>
    <a:masterClrMapping/>
  </p:clrMapOvr>
  <p:transition advTm="2537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165" name="Object 6"/>
          <p:cNvGraphicFramePr>
            <a:graphicFrameLocks noChangeAspect="1"/>
          </p:cNvGraphicFramePr>
          <p:nvPr/>
        </p:nvGraphicFramePr>
        <p:xfrm>
          <a:off x="827088" y="1125538"/>
          <a:ext cx="1152525" cy="842962"/>
        </p:xfrm>
        <a:graphic>
          <a:graphicData uri="http://schemas.openxmlformats.org/presentationml/2006/ole">
            <p:oleObj spid="_x0000_s92193" name="Formel" r:id="rId3" imgW="533169" imgH="393529" progId="Equation.3">
              <p:embed/>
            </p:oleObj>
          </a:graphicData>
        </a:graphic>
      </p:graphicFrame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2167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2168" name="Text Box 15"/>
          <p:cNvSpPr txBox="1">
            <a:spLocks noChangeArrowheads="1"/>
          </p:cNvSpPr>
          <p:nvPr/>
        </p:nvSpPr>
        <p:spPr bwMode="auto">
          <a:xfrm>
            <a:off x="2627313" y="13414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2169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170" name="Object 16"/>
          <p:cNvGraphicFramePr>
            <a:graphicFrameLocks noChangeAspect="1"/>
          </p:cNvGraphicFramePr>
          <p:nvPr/>
        </p:nvGraphicFramePr>
        <p:xfrm>
          <a:off x="2136775" y="1073150"/>
          <a:ext cx="4648200" cy="912813"/>
        </p:xfrm>
        <a:graphic>
          <a:graphicData uri="http://schemas.openxmlformats.org/presentationml/2006/ole">
            <p:oleObj spid="_x0000_s92194" name="Formel" r:id="rId4" imgW="2552700" imgH="444500" progId="Equation.3">
              <p:embed/>
            </p:oleObj>
          </a:graphicData>
        </a:graphic>
      </p:graphicFrame>
      <p:sp>
        <p:nvSpPr>
          <p:cNvPr id="92171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92172" name="Textfeld 17"/>
          <p:cNvSpPr txBox="1">
            <a:spLocks noChangeArrowheads="1"/>
          </p:cNvSpPr>
          <p:nvPr/>
        </p:nvSpPr>
        <p:spPr bwMode="auto">
          <a:xfrm>
            <a:off x="900113" y="2276475"/>
            <a:ext cx="806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Wenn ich was vereinfachen kann, muss der Nenner als Produkt geschrieben werden, da n^4 sonst aus Zähler nie zu kürzen wäre.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Also probieren ob unten Binomische Formel ist: (a+b)(a-b)=a^2-b^2-&gt;ja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Nun Zähler nach der Formel (n+1)!=(n+1)*n! auflösen, damit zu kürzende Faktoren entstehen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Kürzen und weiter auflösen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DE" sz="1800"/>
              <a:t>Nochmals kürzen</a:t>
            </a:r>
          </a:p>
        </p:txBody>
      </p:sp>
    </p:spTree>
  </p:cSld>
  <p:clrMapOvr>
    <a:masterClrMapping/>
  </p:clrMapOvr>
  <p:transition advTm="2537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1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3" name="Text Box 22"/>
          <p:cNvSpPr txBox="1">
            <a:spLocks noChangeArrowheads="1"/>
          </p:cNvSpPr>
          <p:nvPr/>
        </p:nvSpPr>
        <p:spPr bwMode="auto">
          <a:xfrm>
            <a:off x="250825" y="1125538"/>
            <a:ext cx="576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27088" y="974024"/>
                <a:ext cx="2151871" cy="621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74024"/>
                <a:ext cx="2151871" cy="62170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Tm="54928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3" name="Text Box 22"/>
          <p:cNvSpPr txBox="1">
            <a:spLocks noChangeArrowheads="1"/>
          </p:cNvSpPr>
          <p:nvPr/>
        </p:nvSpPr>
        <p:spPr bwMode="auto">
          <a:xfrm>
            <a:off x="250825" y="1125538"/>
            <a:ext cx="576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27088" y="974024"/>
                <a:ext cx="6072047" cy="621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de-DE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000" b="0" i="1" dirty="0" smtClean="0">
                    <a:latin typeface="Cambria Math" panose="02040503050406030204" pitchFamily="18" charset="0"/>
                  </a:rPr>
                </a:br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74024"/>
                <a:ext cx="6072047" cy="62177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95536" y="482717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Zweiten Nenner aufteilen, (n+2)! = (n+2)*(n+1)!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69390074"/>
      </p:ext>
    </p:extLst>
  </p:cSld>
  <p:clrMapOvr>
    <a:masterClrMapping/>
  </p:clrMapOvr>
  <p:transition advTm="54928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3" name="Text Box 22"/>
          <p:cNvSpPr txBox="1">
            <a:spLocks noChangeArrowheads="1"/>
          </p:cNvSpPr>
          <p:nvPr/>
        </p:nvSpPr>
        <p:spPr bwMode="auto">
          <a:xfrm>
            <a:off x="250825" y="1125538"/>
            <a:ext cx="576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27088" y="974024"/>
                <a:ext cx="6160213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74024"/>
                <a:ext cx="6160213" cy="155920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feld 2"/>
              <p:cNvSpPr txBox="1"/>
              <p:nvPr/>
            </p:nvSpPr>
            <p:spPr>
              <a:xfrm>
                <a:off x="395536" y="4827172"/>
                <a:ext cx="7710444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 smtClean="0"/>
                  <a:t>Zweiten Nenner aufteilen, (n+2)! = (n+2)*(n+1)!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Hauptnenner bilden, (n+2)*(n+1)!, also 1. Bruch 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de-DE" dirty="0" smtClean="0"/>
                  <a:t> multiplizieren</a:t>
                </a: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27172"/>
                <a:ext cx="7710444" cy="81054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53" t="-4511" b="-37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86494438"/>
      </p:ext>
    </p:extLst>
  </p:cSld>
  <p:clrMapOvr>
    <a:masterClrMapping/>
  </p:clrMapOvr>
  <p:transition advTm="54928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3" name="Text Box 22"/>
          <p:cNvSpPr txBox="1">
            <a:spLocks noChangeArrowheads="1"/>
          </p:cNvSpPr>
          <p:nvPr/>
        </p:nvSpPr>
        <p:spPr bwMode="auto">
          <a:xfrm>
            <a:off x="250825" y="1125538"/>
            <a:ext cx="576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27088" y="974024"/>
                <a:ext cx="7054945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+2−1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74024"/>
                <a:ext cx="7054945" cy="155920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feld 2"/>
              <p:cNvSpPr txBox="1"/>
              <p:nvPr/>
            </p:nvSpPr>
            <p:spPr>
              <a:xfrm>
                <a:off x="395536" y="4827172"/>
                <a:ext cx="7710444" cy="1087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 smtClean="0"/>
                  <a:t>Zweiten Nenner aufteilen, (n+2)! = (n+2)*(n+1)!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Hauptnenner bilden, (n+2)*(n+1)!, also 1. Bruch 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de-DE" dirty="0" smtClean="0"/>
                  <a:t> multiplizieren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In einen Bruch zusammenfassen</a:t>
                </a: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27172"/>
                <a:ext cx="7710444" cy="108754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53" t="-3371" b="-84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41064074"/>
      </p:ext>
    </p:extLst>
  </p:cSld>
  <p:clrMapOvr>
    <a:masterClrMapping/>
  </p:clrMapOvr>
  <p:transition advTm="54928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3" name="Text Box 22"/>
          <p:cNvSpPr txBox="1">
            <a:spLocks noChangeArrowheads="1"/>
          </p:cNvSpPr>
          <p:nvPr/>
        </p:nvSpPr>
        <p:spPr bwMode="auto">
          <a:xfrm>
            <a:off x="250825" y="1125538"/>
            <a:ext cx="576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27088" y="974024"/>
                <a:ext cx="7159076" cy="2180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+2−1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74024"/>
                <a:ext cx="7159076" cy="218091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feld 2"/>
              <p:cNvSpPr txBox="1"/>
              <p:nvPr/>
            </p:nvSpPr>
            <p:spPr>
              <a:xfrm>
                <a:off x="395536" y="4827172"/>
                <a:ext cx="7710444" cy="1364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 smtClean="0"/>
                  <a:t>Zweiten Nenner aufteilen, (n+2)! = (n+2)*(n+1)!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Hauptnenner bilden, (n+2)*(n+1)!, also 1. Bruch 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de-DE" dirty="0" smtClean="0"/>
                  <a:t> multiplizieren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In einen Bruch zusammenfassen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Nenner aufteilen, (n+1)! = (n+1)*n!</a:t>
                </a: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27172"/>
                <a:ext cx="7710444" cy="136454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53" t="-2679"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35574844"/>
      </p:ext>
    </p:extLst>
  </p:cSld>
  <p:clrMapOvr>
    <a:masterClrMapping/>
  </p:clrMapOvr>
  <p:transition advTm="54928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93193" name="Text Box 22"/>
          <p:cNvSpPr txBox="1">
            <a:spLocks noChangeArrowheads="1"/>
          </p:cNvSpPr>
          <p:nvPr/>
        </p:nvSpPr>
        <p:spPr bwMode="auto">
          <a:xfrm>
            <a:off x="250825" y="1125538"/>
            <a:ext cx="576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27088" y="974024"/>
                <a:ext cx="7159076" cy="2180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+2−1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974024"/>
                <a:ext cx="7159076" cy="218091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feld 2"/>
              <p:cNvSpPr txBox="1"/>
              <p:nvPr/>
            </p:nvSpPr>
            <p:spPr>
              <a:xfrm>
                <a:off x="395536" y="4827172"/>
                <a:ext cx="7710444" cy="1641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DE" dirty="0" smtClean="0"/>
                  <a:t>Zweiten Nenner aufteilen, (n+2)! = (n+2)*(n+1)!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Hauptnenner bilden, (n+2)*(n+1)!, also 1. Bruch 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de-DE" dirty="0" smtClean="0"/>
                  <a:t> multiplizieren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In einen Bruch zusammenfassen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Nenner aufteilen, (n+1)! = (n+1)*n!</a:t>
                </a:r>
              </a:p>
              <a:p>
                <a:pPr marL="342900" indent="-342900">
                  <a:buAutoNum type="arabicPeriod"/>
                </a:pPr>
                <a:r>
                  <a:rPr lang="de-DE" dirty="0" smtClean="0"/>
                  <a:t>(n+1) kürzen</a:t>
                </a: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27172"/>
                <a:ext cx="7710444" cy="164154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53" t="-2230" b="-5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 flipH="1" flipV="1">
            <a:off x="2195736" y="2132856"/>
            <a:ext cx="648072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107982"/>
      </p:ext>
    </p:extLst>
  </p:cSld>
  <p:clrMapOvr>
    <a:masterClrMapping/>
  </p:clrMapOvr>
  <p:transition advTm="549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30"/>
          <p:cNvSpPr>
            <a:spLocks noChangeArrowheads="1"/>
          </p:cNvSpPr>
          <p:nvPr/>
        </p:nvSpPr>
        <p:spPr bwMode="auto">
          <a:xfrm>
            <a:off x="323850" y="62071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2051" name="Rectangle 85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2052" name="Object 85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2095" name="Formel" r:id="rId3" imgW="990170" imgH="393529" progId="Equation.3">
              <p:embed/>
            </p:oleObj>
          </a:graphicData>
        </a:graphic>
      </p:graphicFrame>
      <p:sp>
        <p:nvSpPr>
          <p:cNvPr id="2053" name="Text Box 856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2054" name="Rectangle 8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055" name="Object 85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2096" name="Formel" r:id="rId4" imgW="1320227" imgH="393529" progId="Equation.3">
              <p:embed/>
            </p:oleObj>
          </a:graphicData>
        </a:graphic>
      </p:graphicFrame>
      <p:sp>
        <p:nvSpPr>
          <p:cNvPr id="2056" name="Text Box 859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2057" name="Rectangle 86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058" name="Object 86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2097" name="Formel" r:id="rId5" imgW="1511300" imgH="393700" progId="Equation.3">
              <p:embed/>
            </p:oleObj>
          </a:graphicData>
        </a:graphic>
      </p:graphicFrame>
      <p:sp>
        <p:nvSpPr>
          <p:cNvPr id="2059" name="Text Box 862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2060" name="Rectangle 863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2061" name="Rectangle 864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2062" name="Rectangle 86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063" name="Rectangle 86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064" name="Rectangle 874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2</a:t>
            </a:r>
            <a:endParaRPr lang="de-DE" sz="1800" b="1" dirty="0"/>
          </a:p>
        </p:txBody>
      </p:sp>
    </p:spTree>
  </p:cSld>
  <p:clrMapOvr>
    <a:masterClrMapping/>
  </p:clrMapOvr>
  <p:transition advTm="131571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650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6504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6505" name="Text Box 24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6507" name="Object 9"/>
          <p:cNvGraphicFramePr>
            <a:graphicFrameLocks noChangeAspect="1"/>
          </p:cNvGraphicFramePr>
          <p:nvPr/>
        </p:nvGraphicFramePr>
        <p:xfrm>
          <a:off x="900113" y="1268413"/>
          <a:ext cx="935037" cy="758825"/>
        </p:xfrm>
        <a:graphic>
          <a:graphicData uri="http://schemas.openxmlformats.org/presentationml/2006/ole">
            <p:oleObj spid="_x0000_s106518" name="Formel" r:id="rId3" imgW="520700" imgH="419100" progId="Equation.3">
              <p:embed/>
            </p:oleObj>
          </a:graphicData>
        </a:graphic>
      </p:graphicFrame>
    </p:spTree>
  </p:cSld>
  <p:clrMapOvr>
    <a:masterClrMapping/>
  </p:clrMapOvr>
  <p:transition advTm="781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75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7526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7527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7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752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7530" name="Text Box 24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075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7532" name="Object 2"/>
          <p:cNvGraphicFramePr>
            <a:graphicFrameLocks noChangeAspect="1"/>
          </p:cNvGraphicFramePr>
          <p:nvPr/>
        </p:nvGraphicFramePr>
        <p:xfrm>
          <a:off x="900113" y="1268413"/>
          <a:ext cx="935037" cy="758825"/>
        </p:xfrm>
        <a:graphic>
          <a:graphicData uri="http://schemas.openxmlformats.org/presentationml/2006/ole">
            <p:oleObj spid="_x0000_s107554" name="Formel" r:id="rId3" imgW="520700" imgH="419100" progId="Equation.3">
              <p:embed/>
            </p:oleObj>
          </a:graphicData>
        </a:graphic>
      </p:graphicFrame>
      <p:graphicFrame>
        <p:nvGraphicFramePr>
          <p:cNvPr id="107533" name="Object 3"/>
          <p:cNvGraphicFramePr>
            <a:graphicFrameLocks noChangeAspect="1"/>
          </p:cNvGraphicFramePr>
          <p:nvPr/>
        </p:nvGraphicFramePr>
        <p:xfrm>
          <a:off x="3779838" y="1268413"/>
          <a:ext cx="2098675" cy="758825"/>
        </p:xfrm>
        <a:graphic>
          <a:graphicData uri="http://schemas.openxmlformats.org/presentationml/2006/ole">
            <p:oleObj spid="_x0000_s107555" name="Formel" r:id="rId4" imgW="1168400" imgH="419100" progId="Equation.3">
              <p:embed/>
            </p:oleObj>
          </a:graphicData>
        </a:graphic>
      </p:graphicFrame>
    </p:spTree>
  </p:cSld>
  <p:clrMapOvr>
    <a:masterClrMapping/>
  </p:clrMapOvr>
  <p:transition advTm="781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8550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8551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8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855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8554" name="Text Box 24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085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8556" name="Object 2"/>
          <p:cNvGraphicFramePr>
            <a:graphicFrameLocks noChangeAspect="1"/>
          </p:cNvGraphicFramePr>
          <p:nvPr/>
        </p:nvGraphicFramePr>
        <p:xfrm>
          <a:off x="900113" y="1268413"/>
          <a:ext cx="935037" cy="758825"/>
        </p:xfrm>
        <a:graphic>
          <a:graphicData uri="http://schemas.openxmlformats.org/presentationml/2006/ole">
            <p:oleObj spid="_x0000_s108578" name="Formel" r:id="rId3" imgW="520700" imgH="419100" progId="Equation.3">
              <p:embed/>
            </p:oleObj>
          </a:graphicData>
        </a:graphic>
      </p:graphicFrame>
      <p:graphicFrame>
        <p:nvGraphicFramePr>
          <p:cNvPr id="108557" name="Object 3"/>
          <p:cNvGraphicFramePr>
            <a:graphicFrameLocks noChangeAspect="1"/>
          </p:cNvGraphicFramePr>
          <p:nvPr/>
        </p:nvGraphicFramePr>
        <p:xfrm>
          <a:off x="3779838" y="1268413"/>
          <a:ext cx="3944937" cy="758825"/>
        </p:xfrm>
        <a:graphic>
          <a:graphicData uri="http://schemas.openxmlformats.org/presentationml/2006/ole">
            <p:oleObj spid="_x0000_s108579" name="Formel" r:id="rId4" imgW="2197100" imgH="419100" progId="Equation.3">
              <p:embed/>
            </p:oleObj>
          </a:graphicData>
        </a:graphic>
      </p:graphicFrame>
    </p:spTree>
  </p:cSld>
  <p:clrMapOvr>
    <a:masterClrMapping/>
  </p:clrMapOvr>
  <p:transition advTm="781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957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9574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9575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95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957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9578" name="Text Box 24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095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9580" name="Object 2"/>
          <p:cNvGraphicFramePr>
            <a:graphicFrameLocks noChangeAspect="1"/>
          </p:cNvGraphicFramePr>
          <p:nvPr/>
        </p:nvGraphicFramePr>
        <p:xfrm>
          <a:off x="900113" y="1268413"/>
          <a:ext cx="935037" cy="758825"/>
        </p:xfrm>
        <a:graphic>
          <a:graphicData uri="http://schemas.openxmlformats.org/presentationml/2006/ole">
            <p:oleObj spid="_x0000_s109602" name="Formel" r:id="rId3" imgW="520700" imgH="419100" progId="Equation.3">
              <p:embed/>
            </p:oleObj>
          </a:graphicData>
        </a:graphic>
      </p:graphicFrame>
      <p:graphicFrame>
        <p:nvGraphicFramePr>
          <p:cNvPr id="109581" name="Object 3"/>
          <p:cNvGraphicFramePr>
            <a:graphicFrameLocks noChangeAspect="1"/>
          </p:cNvGraphicFramePr>
          <p:nvPr/>
        </p:nvGraphicFramePr>
        <p:xfrm>
          <a:off x="3779838" y="1268413"/>
          <a:ext cx="4926012" cy="758825"/>
        </p:xfrm>
        <a:graphic>
          <a:graphicData uri="http://schemas.openxmlformats.org/presentationml/2006/ole">
            <p:oleObj spid="_x0000_s109603" name="Formel" r:id="rId4" imgW="2743200" imgH="419100" progId="Equation.3">
              <p:embed/>
            </p:oleObj>
          </a:graphicData>
        </a:graphic>
      </p:graphicFrame>
    </p:spTree>
  </p:cSld>
  <p:clrMapOvr>
    <a:masterClrMapping/>
  </p:clrMapOvr>
  <p:transition advTm="781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2"/>
          <p:cNvSpPr>
            <a:spLocks noChangeArrowheads="1"/>
          </p:cNvSpPr>
          <p:nvPr/>
        </p:nvSpPr>
        <p:spPr bwMode="auto">
          <a:xfrm>
            <a:off x="179388" y="765175"/>
            <a:ext cx="507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Schreiben Sie mit Hilfe des Fakultätszeichens: </a:t>
            </a:r>
          </a:p>
        </p:txBody>
      </p:sp>
      <p:sp>
        <p:nvSpPr>
          <p:cNvPr id="110595" name="Rectangle 2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0596" name="Rectangle 2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sp>
        <p:nvSpPr>
          <p:cNvPr id="110597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0598" name="Object 3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0613" name="Formel" r:id="rId3" imgW="977476" imgH="393529" progId="Equation.3">
              <p:embed/>
            </p:oleObj>
          </a:graphicData>
        </a:graphic>
      </p:graphicFrame>
      <p:sp>
        <p:nvSpPr>
          <p:cNvPr id="110599" name="Text Box 27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0600" name="Text Box 28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0601" name="Text Box 29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10602" name="Rectangle 2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9</a:t>
            </a:r>
            <a:endParaRPr lang="de-DE" sz="1800" b="1" dirty="0"/>
          </a:p>
        </p:txBody>
      </p:sp>
    </p:spTree>
  </p:cSld>
  <p:clrMapOvr>
    <a:masterClrMapping/>
  </p:clrMapOvr>
  <p:transition advTm="34078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1638" name="Formel" r:id="rId3" imgW="977476" imgH="393529" progId="Equation.3">
              <p:embed/>
            </p:oleObj>
          </a:graphicData>
        </a:graphic>
      </p:graphicFrame>
      <p:sp>
        <p:nvSpPr>
          <p:cNvPr id="111623" name="Text Box 10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1624" name="Rectangle 13"/>
          <p:cNvSpPr>
            <a:spLocks noChangeArrowheads="1"/>
          </p:cNvSpPr>
          <p:nvPr/>
        </p:nvSpPr>
        <p:spPr bwMode="auto">
          <a:xfrm>
            <a:off x="3492500" y="1412875"/>
            <a:ext cx="1790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</a:t>
            </a:r>
          </a:p>
        </p:txBody>
      </p:sp>
      <p:sp>
        <p:nvSpPr>
          <p:cNvPr id="111625" name="Text Box 15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1627" name="Text Box 17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ransition advTm="4677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2645" name="Object 6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2672" name="Formel" r:id="rId3" imgW="977476" imgH="393529" progId="Equation.3">
              <p:embed/>
            </p:oleObj>
          </a:graphicData>
        </a:graphic>
      </p:graphicFrame>
      <p:sp>
        <p:nvSpPr>
          <p:cNvPr id="112646" name="Text Box 10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647" name="Rectangle 11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2648" name="Object 12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2673" name="Formel" r:id="rId4" imgW="342751" imgH="431613" progId="Equation.3">
              <p:embed/>
            </p:oleObj>
          </a:graphicData>
        </a:graphic>
      </p:graphicFrame>
      <p:sp>
        <p:nvSpPr>
          <p:cNvPr id="112649" name="Text Box 14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2650" name="Text Box 15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2651" name="Text Box 16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ransition advTm="98146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3708" name="Formel" r:id="rId3" imgW="977476" imgH="393529" progId="Equation.3">
              <p:embed/>
            </p:oleObj>
          </a:graphicData>
        </a:graphic>
      </p:graphicFrame>
      <p:sp>
        <p:nvSpPr>
          <p:cNvPr id="113670" name="Text Box 9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3671" name="Rectangle 10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3672" name="Object 11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3709" name="Formel" r:id="rId4" imgW="342751" imgH="431613" progId="Equation.3">
              <p:embed/>
            </p:oleObj>
          </a:graphicData>
        </a:graphic>
      </p:graphicFrame>
      <p:sp>
        <p:nvSpPr>
          <p:cNvPr id="113673" name="Text Box 12"/>
          <p:cNvSpPr txBox="1">
            <a:spLocks noChangeArrowheads="1"/>
          </p:cNvSpPr>
          <p:nvPr/>
        </p:nvSpPr>
        <p:spPr bwMode="auto">
          <a:xfrm>
            <a:off x="313213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13674" name="Object 13"/>
          <p:cNvGraphicFramePr>
            <a:graphicFrameLocks noChangeAspect="1"/>
          </p:cNvGraphicFramePr>
          <p:nvPr/>
        </p:nvGraphicFramePr>
        <p:xfrm>
          <a:off x="3563938" y="2781300"/>
          <a:ext cx="2333625" cy="787400"/>
        </p:xfrm>
        <a:graphic>
          <a:graphicData uri="http://schemas.openxmlformats.org/presentationml/2006/ole">
            <p:oleObj spid="_x0000_s113710" name="Formel" r:id="rId5" imgW="1371600" imgH="393700" progId="Equation.3">
              <p:embed/>
            </p:oleObj>
          </a:graphicData>
        </a:graphic>
      </p:graphicFrame>
      <p:sp>
        <p:nvSpPr>
          <p:cNvPr id="113675" name="Text Box 16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3676" name="Text Box 17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3677" name="Text Box 18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ransition advTm="8969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4732" name="Formel" r:id="rId3" imgW="977476" imgH="393529" progId="Equation.3">
              <p:embed/>
            </p:oleObj>
          </a:graphicData>
        </a:graphic>
      </p:graphicFrame>
      <p:sp>
        <p:nvSpPr>
          <p:cNvPr id="114694" name="Text Box 9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4695" name="Rectangle 10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4696" name="Object 11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4733" name="Formel" r:id="rId4" imgW="342751" imgH="431613" progId="Equation.3">
              <p:embed/>
            </p:oleObj>
          </a:graphicData>
        </a:graphic>
      </p:graphicFrame>
      <p:sp>
        <p:nvSpPr>
          <p:cNvPr id="114697" name="Text Box 12"/>
          <p:cNvSpPr txBox="1">
            <a:spLocks noChangeArrowheads="1"/>
          </p:cNvSpPr>
          <p:nvPr/>
        </p:nvSpPr>
        <p:spPr bwMode="auto">
          <a:xfrm>
            <a:off x="313213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14698" name="Object 15"/>
          <p:cNvGraphicFramePr>
            <a:graphicFrameLocks noChangeAspect="1"/>
          </p:cNvGraphicFramePr>
          <p:nvPr/>
        </p:nvGraphicFramePr>
        <p:xfrm>
          <a:off x="3563938" y="2781300"/>
          <a:ext cx="4148137" cy="787400"/>
        </p:xfrm>
        <a:graphic>
          <a:graphicData uri="http://schemas.openxmlformats.org/presentationml/2006/ole">
            <p:oleObj spid="_x0000_s114734" name="Formel" r:id="rId5" imgW="2438400" imgH="393700" progId="Equation.3">
              <p:embed/>
            </p:oleObj>
          </a:graphicData>
        </a:graphic>
      </p:graphicFrame>
      <p:sp>
        <p:nvSpPr>
          <p:cNvPr id="114699" name="Text Box 17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4700" name="Text Box 18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4701" name="Text Box 19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ransition advTm="7706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5756" name="Formel" r:id="rId3" imgW="977476" imgH="393529" progId="Equation.3">
              <p:embed/>
            </p:oleObj>
          </a:graphicData>
        </a:graphic>
      </p:graphicFrame>
      <p:sp>
        <p:nvSpPr>
          <p:cNvPr id="115718" name="Text Box 9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5719" name="Rectangle 10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5720" name="Object 11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5757" name="Formel" r:id="rId4" imgW="342751" imgH="431613" progId="Equation.3">
              <p:embed/>
            </p:oleObj>
          </a:graphicData>
        </a:graphic>
      </p:graphicFrame>
      <p:sp>
        <p:nvSpPr>
          <p:cNvPr id="115721" name="Text Box 12"/>
          <p:cNvSpPr txBox="1">
            <a:spLocks noChangeArrowheads="1"/>
          </p:cNvSpPr>
          <p:nvPr/>
        </p:nvSpPr>
        <p:spPr bwMode="auto">
          <a:xfrm>
            <a:off x="313213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15722" name="Object 15"/>
          <p:cNvGraphicFramePr>
            <a:graphicFrameLocks noChangeAspect="1"/>
          </p:cNvGraphicFramePr>
          <p:nvPr/>
        </p:nvGraphicFramePr>
        <p:xfrm>
          <a:off x="3563938" y="2708275"/>
          <a:ext cx="5400675" cy="862013"/>
        </p:xfrm>
        <a:graphic>
          <a:graphicData uri="http://schemas.openxmlformats.org/presentationml/2006/ole">
            <p:oleObj spid="_x0000_s115758" name="Formel" r:id="rId5" imgW="3175000" imgH="431800" progId="Equation.3">
              <p:embed/>
            </p:oleObj>
          </a:graphicData>
        </a:graphic>
      </p:graphicFrame>
      <p:sp>
        <p:nvSpPr>
          <p:cNvPr id="115723" name="Text Box 16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5724" name="Text Box 17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5725" name="Text Box 18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ransition advTm="591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3131" name="Formel" r:id="rId3" imgW="990170" imgH="393529" progId="Equation.3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3132" name="Formel" r:id="rId4" imgW="1320227" imgH="393529" progId="Equation.3">
              <p:embed/>
            </p:oleObj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3133" name="Formel" r:id="rId5" imgW="1511300" imgH="393700" progId="Equation.3">
              <p:embed/>
            </p:oleObj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8" name="Rectangle 2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9" name="Text Box 23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3090" name="Object 21"/>
          <p:cNvGraphicFramePr>
            <a:graphicFrameLocks noChangeAspect="1"/>
          </p:cNvGraphicFramePr>
          <p:nvPr/>
        </p:nvGraphicFramePr>
        <p:xfrm>
          <a:off x="5219700" y="1098550"/>
          <a:ext cx="587375" cy="752475"/>
        </p:xfrm>
        <a:graphic>
          <a:graphicData uri="http://schemas.openxmlformats.org/presentationml/2006/ole">
            <p:oleObj spid="_x0000_s3134" name="Formel" r:id="rId6" imgW="126835" imgH="202936" progId="Equation.3">
              <p:embed/>
            </p:oleObj>
          </a:graphicData>
        </a:graphic>
      </p:graphicFrame>
    </p:spTree>
  </p:cSld>
  <p:clrMapOvr>
    <a:masterClrMapping/>
  </p:clrMapOvr>
  <p:transition advTm="100672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6793" name="Formel" r:id="rId3" imgW="977476" imgH="393529" progId="Equation.3">
              <p:embed/>
            </p:oleObj>
          </a:graphicData>
        </a:graphic>
      </p:graphicFrame>
      <p:sp>
        <p:nvSpPr>
          <p:cNvPr id="116742" name="Text Box 9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6743" name="Rectangle 10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6744" name="Object 11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6794" name="Formel" r:id="rId4" imgW="342751" imgH="431613" progId="Equation.3">
              <p:embed/>
            </p:oleObj>
          </a:graphicData>
        </a:graphic>
      </p:graphicFrame>
      <p:sp>
        <p:nvSpPr>
          <p:cNvPr id="116745" name="Text Box 12"/>
          <p:cNvSpPr txBox="1">
            <a:spLocks noChangeArrowheads="1"/>
          </p:cNvSpPr>
          <p:nvPr/>
        </p:nvSpPr>
        <p:spPr bwMode="auto">
          <a:xfrm>
            <a:off x="313213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6746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6747" name="Object 14"/>
          <p:cNvGraphicFramePr>
            <a:graphicFrameLocks noChangeAspect="1"/>
          </p:cNvGraphicFramePr>
          <p:nvPr/>
        </p:nvGraphicFramePr>
        <p:xfrm>
          <a:off x="3563938" y="2708275"/>
          <a:ext cx="5400675" cy="862013"/>
        </p:xfrm>
        <a:graphic>
          <a:graphicData uri="http://schemas.openxmlformats.org/presentationml/2006/ole">
            <p:oleObj spid="_x0000_s116795" name="Formel" r:id="rId5" imgW="3175000" imgH="431800" progId="Equation.3">
              <p:embed/>
            </p:oleObj>
          </a:graphicData>
        </a:graphic>
      </p:graphicFrame>
      <p:sp>
        <p:nvSpPr>
          <p:cNvPr id="116748" name="Text Box 15"/>
          <p:cNvSpPr txBox="1">
            <a:spLocks noChangeArrowheads="1"/>
          </p:cNvSpPr>
          <p:nvPr/>
        </p:nvSpPr>
        <p:spPr bwMode="auto">
          <a:xfrm>
            <a:off x="3132138" y="45815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16749" name="Object 16"/>
          <p:cNvGraphicFramePr>
            <a:graphicFrameLocks noChangeAspect="1"/>
          </p:cNvGraphicFramePr>
          <p:nvPr/>
        </p:nvGraphicFramePr>
        <p:xfrm>
          <a:off x="3563938" y="4365625"/>
          <a:ext cx="2120900" cy="758825"/>
        </p:xfrm>
        <a:graphic>
          <a:graphicData uri="http://schemas.openxmlformats.org/presentationml/2006/ole">
            <p:oleObj spid="_x0000_s116796" name="Formel" r:id="rId6" imgW="1091726" imgH="393529" progId="Equation.3">
              <p:embed/>
            </p:oleObj>
          </a:graphicData>
        </a:graphic>
      </p:graphicFrame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6752" name="Text Box 20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7817" name="Formel" r:id="rId3" imgW="977476" imgH="393529" progId="Equation.3">
              <p:embed/>
            </p:oleObj>
          </a:graphicData>
        </a:graphic>
      </p:graphicFrame>
      <p:sp>
        <p:nvSpPr>
          <p:cNvPr id="117766" name="Text Box 9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7767" name="Rectangle 10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7768" name="Object 11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7818" name="Formel" r:id="rId4" imgW="342751" imgH="431613" progId="Equation.3">
              <p:embed/>
            </p:oleObj>
          </a:graphicData>
        </a:graphic>
      </p:graphicFrame>
      <p:sp>
        <p:nvSpPr>
          <p:cNvPr id="117769" name="Text Box 12"/>
          <p:cNvSpPr txBox="1">
            <a:spLocks noChangeArrowheads="1"/>
          </p:cNvSpPr>
          <p:nvPr/>
        </p:nvSpPr>
        <p:spPr bwMode="auto">
          <a:xfrm>
            <a:off x="313213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7770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7771" name="Object 14"/>
          <p:cNvGraphicFramePr>
            <a:graphicFrameLocks noChangeAspect="1"/>
          </p:cNvGraphicFramePr>
          <p:nvPr/>
        </p:nvGraphicFramePr>
        <p:xfrm>
          <a:off x="3563938" y="2708275"/>
          <a:ext cx="5400675" cy="862013"/>
        </p:xfrm>
        <a:graphic>
          <a:graphicData uri="http://schemas.openxmlformats.org/presentationml/2006/ole">
            <p:oleObj spid="_x0000_s117819" name="Formel" r:id="rId5" imgW="3175000" imgH="431800" progId="Equation.3">
              <p:embed/>
            </p:oleObj>
          </a:graphicData>
        </a:graphic>
      </p:graphicFrame>
      <p:sp>
        <p:nvSpPr>
          <p:cNvPr id="117772" name="Text Box 15"/>
          <p:cNvSpPr txBox="1">
            <a:spLocks noChangeArrowheads="1"/>
          </p:cNvSpPr>
          <p:nvPr/>
        </p:nvSpPr>
        <p:spPr bwMode="auto">
          <a:xfrm>
            <a:off x="3132138" y="45815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17773" name="Object 18"/>
          <p:cNvGraphicFramePr>
            <a:graphicFrameLocks noChangeAspect="1"/>
          </p:cNvGraphicFramePr>
          <p:nvPr/>
        </p:nvGraphicFramePr>
        <p:xfrm>
          <a:off x="3563938" y="4365625"/>
          <a:ext cx="4611687" cy="758825"/>
        </p:xfrm>
        <a:graphic>
          <a:graphicData uri="http://schemas.openxmlformats.org/presentationml/2006/ole">
            <p:oleObj spid="_x0000_s117820" name="Formel" r:id="rId6" imgW="2374900" imgH="393700" progId="Equation.3">
              <p:embed/>
            </p:oleObj>
          </a:graphicData>
        </a:graphic>
      </p:graphicFrame>
      <p:sp>
        <p:nvSpPr>
          <p:cNvPr id="117774" name="Text Box 19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7775" name="Text Box 20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7776" name="Text Box 21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79388" y="260350"/>
            <a:ext cx="494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Fakultätszeichens: 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971550" y="14128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+ 6 + 24 + 120 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71550" y="29972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 – 8 + 40 –240 </a:t>
            </a:r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1042988" y="4365625"/>
          <a:ext cx="1800225" cy="717550"/>
        </p:xfrm>
        <a:graphic>
          <a:graphicData uri="http://schemas.openxmlformats.org/presentationml/2006/ole">
            <p:oleObj spid="_x0000_s118841" name="Formel" r:id="rId3" imgW="977476" imgH="393529" progId="Equation.3">
              <p:embed/>
            </p:oleObj>
          </a:graphicData>
        </a:graphic>
      </p:graphicFrame>
      <p:sp>
        <p:nvSpPr>
          <p:cNvPr id="118790" name="Text Box 9"/>
          <p:cNvSpPr txBox="1">
            <a:spLocks noChangeArrowheads="1"/>
          </p:cNvSpPr>
          <p:nvPr/>
        </p:nvSpPr>
        <p:spPr bwMode="auto">
          <a:xfrm>
            <a:off x="313213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8791" name="Rectangle 10"/>
          <p:cNvSpPr>
            <a:spLocks noChangeArrowheads="1"/>
          </p:cNvSpPr>
          <p:nvPr/>
        </p:nvSpPr>
        <p:spPr bwMode="auto">
          <a:xfrm>
            <a:off x="3492500" y="14128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2! + 3! + 4! + 5! =  </a:t>
            </a:r>
          </a:p>
        </p:txBody>
      </p:sp>
      <p:graphicFrame>
        <p:nvGraphicFramePr>
          <p:cNvPr id="118792" name="Object 11"/>
          <p:cNvGraphicFramePr>
            <a:graphicFrameLocks noChangeAspect="1"/>
          </p:cNvGraphicFramePr>
          <p:nvPr/>
        </p:nvGraphicFramePr>
        <p:xfrm>
          <a:off x="5435600" y="1196975"/>
          <a:ext cx="627063" cy="784225"/>
        </p:xfrm>
        <a:graphic>
          <a:graphicData uri="http://schemas.openxmlformats.org/presentationml/2006/ole">
            <p:oleObj spid="_x0000_s118842" name="Formel" r:id="rId4" imgW="342751" imgH="431613" progId="Equation.3">
              <p:embed/>
            </p:oleObj>
          </a:graphicData>
        </a:graphic>
      </p:graphicFrame>
      <p:sp>
        <p:nvSpPr>
          <p:cNvPr id="118793" name="Text Box 12"/>
          <p:cNvSpPr txBox="1">
            <a:spLocks noChangeArrowheads="1"/>
          </p:cNvSpPr>
          <p:nvPr/>
        </p:nvSpPr>
        <p:spPr bwMode="auto">
          <a:xfrm>
            <a:off x="313213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8794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8795" name="Object 14"/>
          <p:cNvGraphicFramePr>
            <a:graphicFrameLocks noChangeAspect="1"/>
          </p:cNvGraphicFramePr>
          <p:nvPr/>
        </p:nvGraphicFramePr>
        <p:xfrm>
          <a:off x="3563938" y="2708275"/>
          <a:ext cx="5400675" cy="862013"/>
        </p:xfrm>
        <a:graphic>
          <a:graphicData uri="http://schemas.openxmlformats.org/presentationml/2006/ole">
            <p:oleObj spid="_x0000_s118843" name="Formel" r:id="rId5" imgW="3175000" imgH="431800" progId="Equation.3">
              <p:embed/>
            </p:oleObj>
          </a:graphicData>
        </a:graphic>
      </p:graphicFrame>
      <p:sp>
        <p:nvSpPr>
          <p:cNvPr id="118796" name="Text Box 15"/>
          <p:cNvSpPr txBox="1">
            <a:spLocks noChangeArrowheads="1"/>
          </p:cNvSpPr>
          <p:nvPr/>
        </p:nvSpPr>
        <p:spPr bwMode="auto">
          <a:xfrm>
            <a:off x="3132138" y="45815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18797" name="Object 18"/>
          <p:cNvGraphicFramePr>
            <a:graphicFrameLocks noChangeAspect="1"/>
          </p:cNvGraphicFramePr>
          <p:nvPr/>
        </p:nvGraphicFramePr>
        <p:xfrm>
          <a:off x="3587750" y="4292600"/>
          <a:ext cx="5351463" cy="831850"/>
        </p:xfrm>
        <a:graphic>
          <a:graphicData uri="http://schemas.openxmlformats.org/presentationml/2006/ole">
            <p:oleObj spid="_x0000_s118844" name="Formel" r:id="rId6" imgW="2755900" imgH="431800" progId="Equation.3">
              <p:embed/>
            </p:oleObj>
          </a:graphicData>
        </a:graphic>
      </p:graphicFrame>
      <p:sp>
        <p:nvSpPr>
          <p:cNvPr id="118798" name="Text Box 19"/>
          <p:cNvSpPr txBox="1">
            <a:spLocks noChangeArrowheads="1"/>
          </p:cNvSpPr>
          <p:nvPr/>
        </p:nvSpPr>
        <p:spPr bwMode="auto">
          <a:xfrm>
            <a:off x="395288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8799" name="Text Box 20"/>
          <p:cNvSpPr txBox="1">
            <a:spLocks noChangeArrowheads="1"/>
          </p:cNvSpPr>
          <p:nvPr/>
        </p:nvSpPr>
        <p:spPr bwMode="auto">
          <a:xfrm>
            <a:off x="395288" y="29972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8800" name="Text Box 21"/>
          <p:cNvSpPr txBox="1">
            <a:spLocks noChangeArrowheads="1"/>
          </p:cNvSpPr>
          <p:nvPr/>
        </p:nvSpPr>
        <p:spPr bwMode="auto">
          <a:xfrm>
            <a:off x="395288" y="4508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8"/>
          <p:cNvSpPr>
            <a:spLocks noChangeArrowheads="1"/>
          </p:cNvSpPr>
          <p:nvPr/>
        </p:nvSpPr>
        <p:spPr bwMode="auto">
          <a:xfrm>
            <a:off x="179388" y="765175"/>
            <a:ext cx="559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Berechnen Sie die folgenden Binomialkoeffizienten: </a:t>
            </a:r>
          </a:p>
        </p:txBody>
      </p:sp>
      <p:sp>
        <p:nvSpPr>
          <p:cNvPr id="119811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9812" name="Object 19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19864" name="Formel" r:id="rId3" imgW="266584" imgH="457002" progId="Equation.3">
              <p:embed/>
            </p:oleObj>
          </a:graphicData>
        </a:graphic>
      </p:graphicFrame>
      <p:sp>
        <p:nvSpPr>
          <p:cNvPr id="119813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9814" name="Object 21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19865" name="Formel" r:id="rId4" imgW="266584" imgH="457002" progId="Equation.3">
              <p:embed/>
            </p:oleObj>
          </a:graphicData>
        </a:graphic>
      </p:graphicFrame>
      <p:sp>
        <p:nvSpPr>
          <p:cNvPr id="119815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9816" name="Object 23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19866" name="Formel" r:id="rId5" imgW="253890" imgH="457002" progId="Equation.3">
              <p:embed/>
            </p:oleObj>
          </a:graphicData>
        </a:graphic>
      </p:graphicFrame>
      <p:sp>
        <p:nvSpPr>
          <p:cNvPr id="119817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9818" name="Object 25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19867" name="Formel" r:id="rId6" imgW="266584" imgH="457002" progId="Equation.3">
              <p:embed/>
            </p:oleObj>
          </a:graphicData>
        </a:graphic>
      </p:graphicFrame>
      <p:sp>
        <p:nvSpPr>
          <p:cNvPr id="119819" name="Text Box 27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19820" name="Text Box 28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9821" name="Text Box 29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19822" name="Text Box 30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19823" name="Rectangle 31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10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0900" name="Formel" r:id="rId3" imgW="266584" imgH="457002" progId="Equation.3">
              <p:embed/>
            </p:oleObj>
          </a:graphicData>
        </a:graphic>
      </p:graphicFrame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0901" name="Formel" r:id="rId4" imgW="266584" imgH="457002" progId="Equation.3">
              <p:embed/>
            </p:oleObj>
          </a:graphicData>
        </a:graphic>
      </p:graphicFrame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0902" name="Formel" r:id="rId5" imgW="253890" imgH="457002" progId="Equation.3">
              <p:embed/>
            </p:oleObj>
          </a:graphicData>
        </a:graphic>
      </p:graphicFrame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0903" name="Formel" r:id="rId6" imgW="266584" imgH="457002" progId="Equation.3">
              <p:embed/>
            </p:oleObj>
          </a:graphicData>
        </a:graphic>
      </p:graphicFrame>
      <p:sp>
        <p:nvSpPr>
          <p:cNvPr id="120843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0844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0845" name="Object 16"/>
          <p:cNvGraphicFramePr>
            <a:graphicFrameLocks noChangeAspect="1"/>
          </p:cNvGraphicFramePr>
          <p:nvPr/>
        </p:nvGraphicFramePr>
        <p:xfrm>
          <a:off x="2484438" y="1196975"/>
          <a:ext cx="1597025" cy="942975"/>
        </p:xfrm>
        <a:graphic>
          <a:graphicData uri="http://schemas.openxmlformats.org/presentationml/2006/ole">
            <p:oleObj spid="_x0000_s120904" name="Formel" r:id="rId7" imgW="774364" imgH="457002" progId="Equation.3">
              <p:embed/>
            </p:oleObj>
          </a:graphicData>
        </a:graphic>
      </p:graphicFrame>
      <p:sp>
        <p:nvSpPr>
          <p:cNvPr id="120846" name="Text Box 18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0847" name="Text Box 19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0848" name="Text Box 20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0849" name="Text Box 21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1924" name="Formel" r:id="rId3" imgW="266584" imgH="457002" progId="Equation.3">
              <p:embed/>
            </p:oleObj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1925" name="Formel" r:id="rId4" imgW="266584" imgH="457002" progId="Equation.3">
              <p:embed/>
            </p:oleObj>
          </a:graphicData>
        </a:graphic>
      </p:graphicFrame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1864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1926" name="Formel" r:id="rId5" imgW="253890" imgH="457002" progId="Equation.3">
              <p:embed/>
            </p:oleObj>
          </a:graphicData>
        </a:graphic>
      </p:graphicFrame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1927" name="Formel" r:id="rId6" imgW="266584" imgH="457002" progId="Equation.3">
              <p:embed/>
            </p:oleObj>
          </a:graphicData>
        </a:graphic>
      </p:graphicFrame>
      <p:sp>
        <p:nvSpPr>
          <p:cNvPr id="121867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1868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1869" name="Object 18"/>
          <p:cNvGraphicFramePr>
            <a:graphicFrameLocks noChangeAspect="1"/>
          </p:cNvGraphicFramePr>
          <p:nvPr/>
        </p:nvGraphicFramePr>
        <p:xfrm>
          <a:off x="2484438" y="1196975"/>
          <a:ext cx="2982912" cy="942975"/>
        </p:xfrm>
        <a:graphic>
          <a:graphicData uri="http://schemas.openxmlformats.org/presentationml/2006/ole">
            <p:oleObj spid="_x0000_s121928" name="Formel" r:id="rId7" imgW="1447800" imgH="457200" progId="Equation.3">
              <p:embed/>
            </p:oleObj>
          </a:graphicData>
        </a:graphic>
      </p:graphicFrame>
      <p:sp>
        <p:nvSpPr>
          <p:cNvPr id="121870" name="Text Box 19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1871" name="Text Box 20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1872" name="Text Box 21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1873" name="Text Box 22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2948" name="Formel" r:id="rId3" imgW="266584" imgH="457002" progId="Equation.3">
              <p:embed/>
            </p:oleObj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2949" name="Formel" r:id="rId4" imgW="266584" imgH="457002" progId="Equation.3">
              <p:embed/>
            </p:oleObj>
          </a:graphicData>
        </a:graphic>
      </p:graphicFrame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2950" name="Formel" r:id="rId5" imgW="253890" imgH="457002" progId="Equation.3">
              <p:embed/>
            </p:oleObj>
          </a:graphicData>
        </a:graphic>
      </p:graphicFrame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2951" name="Formel" r:id="rId6" imgW="266584" imgH="457002" progId="Equation.3">
              <p:embed/>
            </p:oleObj>
          </a:graphicData>
        </a:graphic>
      </p:graphicFrame>
      <p:sp>
        <p:nvSpPr>
          <p:cNvPr id="122891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2892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2893" name="Object 18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2952" name="Formel" r:id="rId7" imgW="1612900" imgH="457200" progId="Equation.3">
              <p:embed/>
            </p:oleObj>
          </a:graphicData>
        </a:graphic>
      </p:graphicFrame>
      <p:sp>
        <p:nvSpPr>
          <p:cNvPr id="122894" name="Text Box 19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2895" name="Text Box 20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2896" name="Text Box 21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2897" name="Text Box 22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3985" name="Formel" r:id="rId3" imgW="266584" imgH="457002" progId="Equation.3">
              <p:embed/>
            </p:oleObj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3986" name="Formel" r:id="rId4" imgW="266584" imgH="457002" progId="Equation.3">
              <p:embed/>
            </p:oleObj>
          </a:graphicData>
        </a:graphic>
      </p:graphicFrame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3987" name="Formel" r:id="rId5" imgW="253890" imgH="457002" progId="Equation.3">
              <p:embed/>
            </p:oleObj>
          </a:graphicData>
        </a:graphic>
      </p:graphicFrame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3988" name="Formel" r:id="rId6" imgW="266584" imgH="457002" progId="Equation.3">
              <p:embed/>
            </p:oleObj>
          </a:graphicData>
        </a:graphic>
      </p:graphicFrame>
      <p:sp>
        <p:nvSpPr>
          <p:cNvPr id="123915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3916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3917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3989" name="Formel" r:id="rId7" imgW="1612900" imgH="457200" progId="Equation.3">
              <p:embed/>
            </p:oleObj>
          </a:graphicData>
        </a:graphic>
      </p:graphicFrame>
      <p:sp>
        <p:nvSpPr>
          <p:cNvPr id="123918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3919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3920" name="Object 19"/>
          <p:cNvGraphicFramePr>
            <a:graphicFrameLocks noChangeAspect="1"/>
          </p:cNvGraphicFramePr>
          <p:nvPr/>
        </p:nvGraphicFramePr>
        <p:xfrm>
          <a:off x="2555875" y="2565400"/>
          <a:ext cx="1711325" cy="920750"/>
        </p:xfrm>
        <a:graphic>
          <a:graphicData uri="http://schemas.openxmlformats.org/presentationml/2006/ole">
            <p:oleObj spid="_x0000_s123990" name="Formel" r:id="rId8" imgW="850900" imgH="457200" progId="Equation.3">
              <p:embed/>
            </p:oleObj>
          </a:graphicData>
        </a:graphic>
      </p:graphicFrame>
      <p:sp>
        <p:nvSpPr>
          <p:cNvPr id="123921" name="Text Box 21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3922" name="Text Box 22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3923" name="Text Box 23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3924" name="Text Box 24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5009" name="Formel" r:id="rId3" imgW="266584" imgH="457002" progId="Equation.3">
              <p:embed/>
            </p:oleObj>
          </a:graphicData>
        </a:graphic>
      </p:graphicFrame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5010" name="Formel" r:id="rId4" imgW="266584" imgH="457002" progId="Equation.3">
              <p:embed/>
            </p:oleObj>
          </a:graphicData>
        </a:graphic>
      </p:graphicFrame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5011" name="Formel" r:id="rId5" imgW="253890" imgH="457002" progId="Equation.3">
              <p:embed/>
            </p:oleObj>
          </a:graphicData>
        </a:graphic>
      </p:graphicFrame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5012" name="Formel" r:id="rId6" imgW="266584" imgH="457002" progId="Equation.3">
              <p:embed/>
            </p:oleObj>
          </a:graphicData>
        </a:graphic>
      </p:graphicFrame>
      <p:sp>
        <p:nvSpPr>
          <p:cNvPr id="124939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4940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4941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5013" name="Formel" r:id="rId7" imgW="1612900" imgH="457200" progId="Equation.3">
              <p:embed/>
            </p:oleObj>
          </a:graphicData>
        </a:graphic>
      </p:graphicFrame>
      <p:sp>
        <p:nvSpPr>
          <p:cNvPr id="124942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4943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4944" name="Object 21"/>
          <p:cNvGraphicFramePr>
            <a:graphicFrameLocks noChangeAspect="1"/>
          </p:cNvGraphicFramePr>
          <p:nvPr/>
        </p:nvGraphicFramePr>
        <p:xfrm>
          <a:off x="2547938" y="2565400"/>
          <a:ext cx="1889125" cy="920750"/>
        </p:xfrm>
        <a:graphic>
          <a:graphicData uri="http://schemas.openxmlformats.org/presentationml/2006/ole">
            <p:oleObj spid="_x0000_s125014" name="Formel" r:id="rId8" imgW="939800" imgH="457200" progId="Equation.3">
              <p:embed/>
            </p:oleObj>
          </a:graphicData>
        </a:graphic>
      </p:graphicFrame>
      <p:sp>
        <p:nvSpPr>
          <p:cNvPr id="124945" name="Text Box 22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4946" name="Text Box 23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4947" name="Text Box 24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4948" name="Text Box 25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6046" name="Formel" r:id="rId3" imgW="266584" imgH="457002" progId="Equation.3">
              <p:embed/>
            </p:oleObj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6047" name="Formel" r:id="rId4" imgW="266584" imgH="457002" progId="Equation.3">
              <p:embed/>
            </p:oleObj>
          </a:graphicData>
        </a:graphic>
      </p:graphicFrame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6048" name="Formel" r:id="rId5" imgW="253890" imgH="457002" progId="Equation.3">
              <p:embed/>
            </p:oleObj>
          </a:graphicData>
        </a:graphic>
      </p:graphicFrame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6049" name="Formel" r:id="rId6" imgW="266584" imgH="457002" progId="Equation.3">
              <p:embed/>
            </p:oleObj>
          </a:graphicData>
        </a:graphic>
      </p:graphicFrame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5964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65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6050" name="Formel" r:id="rId7" imgW="1612900" imgH="457200" progId="Equation.3">
              <p:embed/>
            </p:oleObj>
          </a:graphicData>
        </a:graphic>
      </p:graphicFrame>
      <p:sp>
        <p:nvSpPr>
          <p:cNvPr id="125966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596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68" name="Object 20"/>
          <p:cNvGraphicFramePr>
            <a:graphicFrameLocks noChangeAspect="1"/>
          </p:cNvGraphicFramePr>
          <p:nvPr/>
        </p:nvGraphicFramePr>
        <p:xfrm>
          <a:off x="2547938" y="2565400"/>
          <a:ext cx="1889125" cy="920750"/>
        </p:xfrm>
        <a:graphic>
          <a:graphicData uri="http://schemas.openxmlformats.org/presentationml/2006/ole">
            <p:oleObj spid="_x0000_s126051" name="Formel" r:id="rId8" imgW="939800" imgH="457200" progId="Equation.3">
              <p:embed/>
            </p:oleObj>
          </a:graphicData>
        </a:graphic>
      </p:graphicFrame>
      <p:sp>
        <p:nvSpPr>
          <p:cNvPr id="125969" name="Text Box 21"/>
          <p:cNvSpPr txBox="1">
            <a:spLocks noChangeArrowheads="1"/>
          </p:cNvSpPr>
          <p:nvPr/>
        </p:nvSpPr>
        <p:spPr bwMode="auto">
          <a:xfrm>
            <a:off x="1835150" y="42211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5970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5971" name="Object 22"/>
          <p:cNvGraphicFramePr>
            <a:graphicFrameLocks noChangeAspect="1"/>
          </p:cNvGraphicFramePr>
          <p:nvPr/>
        </p:nvGraphicFramePr>
        <p:xfrm>
          <a:off x="2555875" y="3933825"/>
          <a:ext cx="1727200" cy="938213"/>
        </p:xfrm>
        <a:graphic>
          <a:graphicData uri="http://schemas.openxmlformats.org/presentationml/2006/ole">
            <p:oleObj spid="_x0000_s126052" name="Formel" r:id="rId9" imgW="838200" imgH="457200" progId="Equation.3">
              <p:embed/>
            </p:oleObj>
          </a:graphicData>
        </a:graphic>
      </p:graphicFrame>
      <p:sp>
        <p:nvSpPr>
          <p:cNvPr id="125972" name="Text Box 24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5973" name="Text Box 25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5974" name="Text Box 26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5975" name="Text Box 27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4155" name="Formel" r:id="rId3" imgW="990170" imgH="393529" progId="Equation.3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4156" name="Formel" r:id="rId4" imgW="1320227" imgH="393529" progId="Equation.3">
              <p:embed/>
            </p:oleObj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4157" name="Formel" r:id="rId5" imgW="1511300" imgH="393700" progId="Equation.3">
              <p:embed/>
            </p:oleObj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113" name="Object 21"/>
          <p:cNvGraphicFramePr>
            <a:graphicFrameLocks noChangeAspect="1"/>
          </p:cNvGraphicFramePr>
          <p:nvPr/>
        </p:nvGraphicFramePr>
        <p:xfrm>
          <a:off x="6156325" y="981075"/>
          <a:ext cx="1295400" cy="863600"/>
        </p:xfrm>
        <a:graphic>
          <a:graphicData uri="http://schemas.openxmlformats.org/presentationml/2006/ole">
            <p:oleObj spid="_x0000_s4158" name="Formel" r:id="rId6" imgW="520474" imgH="431613" progId="Equation.3">
              <p:embed/>
            </p:oleObj>
          </a:graphicData>
        </a:graphic>
      </p:graphicFrame>
      <p:sp>
        <p:nvSpPr>
          <p:cNvPr id="4114" name="Text Box 23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</p:spTree>
  </p:cSld>
  <p:clrMapOvr>
    <a:masterClrMapping/>
  </p:clrMapOvr>
  <p:transition advTm="100672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7070" name="Formel" r:id="rId3" imgW="266584" imgH="457002" progId="Equation.3">
              <p:embed/>
            </p:oleObj>
          </a:graphicData>
        </a:graphic>
      </p:graphicFrame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7071" name="Formel" r:id="rId4" imgW="266584" imgH="457002" progId="Equation.3">
              <p:embed/>
            </p:oleObj>
          </a:graphicData>
        </a:graphic>
      </p:graphicFrame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7072" name="Formel" r:id="rId5" imgW="253890" imgH="457002" progId="Equation.3">
              <p:embed/>
            </p:oleObj>
          </a:graphicData>
        </a:graphic>
      </p:graphicFrame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7073" name="Formel" r:id="rId6" imgW="266584" imgH="457002" progId="Equation.3">
              <p:embed/>
            </p:oleObj>
          </a:graphicData>
        </a:graphic>
      </p:graphicFrame>
      <p:sp>
        <p:nvSpPr>
          <p:cNvPr id="126987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6988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89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7074" name="Formel" r:id="rId7" imgW="1612900" imgH="457200" progId="Equation.3">
              <p:embed/>
            </p:oleObj>
          </a:graphicData>
        </a:graphic>
      </p:graphicFrame>
      <p:sp>
        <p:nvSpPr>
          <p:cNvPr id="126990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6991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92" name="Object 20"/>
          <p:cNvGraphicFramePr>
            <a:graphicFrameLocks noChangeAspect="1"/>
          </p:cNvGraphicFramePr>
          <p:nvPr/>
        </p:nvGraphicFramePr>
        <p:xfrm>
          <a:off x="2547938" y="2565400"/>
          <a:ext cx="1889125" cy="920750"/>
        </p:xfrm>
        <a:graphic>
          <a:graphicData uri="http://schemas.openxmlformats.org/presentationml/2006/ole">
            <p:oleObj spid="_x0000_s127075" name="Formel" r:id="rId8" imgW="939800" imgH="457200" progId="Equation.3">
              <p:embed/>
            </p:oleObj>
          </a:graphicData>
        </a:graphic>
      </p:graphicFrame>
      <p:sp>
        <p:nvSpPr>
          <p:cNvPr id="126993" name="Text Box 21"/>
          <p:cNvSpPr txBox="1">
            <a:spLocks noChangeArrowheads="1"/>
          </p:cNvSpPr>
          <p:nvPr/>
        </p:nvSpPr>
        <p:spPr bwMode="auto">
          <a:xfrm>
            <a:off x="1835150" y="42211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6994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6995" name="Object 24"/>
          <p:cNvGraphicFramePr>
            <a:graphicFrameLocks noChangeAspect="1"/>
          </p:cNvGraphicFramePr>
          <p:nvPr/>
        </p:nvGraphicFramePr>
        <p:xfrm>
          <a:off x="2536825" y="3933825"/>
          <a:ext cx="1911350" cy="938213"/>
        </p:xfrm>
        <a:graphic>
          <a:graphicData uri="http://schemas.openxmlformats.org/presentationml/2006/ole">
            <p:oleObj spid="_x0000_s127076" name="Formel" r:id="rId9" imgW="927100" imgH="457200" progId="Equation.3">
              <p:embed/>
            </p:oleObj>
          </a:graphicData>
        </a:graphic>
      </p:graphicFrame>
      <p:sp>
        <p:nvSpPr>
          <p:cNvPr id="126996" name="Text Box 25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6997" name="Text Box 26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6998" name="Text Box 27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6999" name="Text Box 28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8107" name="Formel" r:id="rId3" imgW="266584" imgH="457002" progId="Equation.3">
              <p:embed/>
            </p:oleObj>
          </a:graphicData>
        </a:graphic>
      </p:graphicFrame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8108" name="Formel" r:id="rId4" imgW="266584" imgH="457002" progId="Equation.3">
              <p:embed/>
            </p:oleObj>
          </a:graphicData>
        </a:graphic>
      </p:graphicFrame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8109" name="Formel" r:id="rId5" imgW="253890" imgH="457002" progId="Equation.3">
              <p:embed/>
            </p:oleObj>
          </a:graphicData>
        </a:graphic>
      </p:graphicFrame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8110" name="Formel" r:id="rId6" imgW="266584" imgH="457002" progId="Equation.3">
              <p:embed/>
            </p:oleObj>
          </a:graphicData>
        </a:graphic>
      </p:graphicFrame>
      <p:sp>
        <p:nvSpPr>
          <p:cNvPr id="128011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8012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13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8111" name="Formel" r:id="rId7" imgW="1612900" imgH="457200" progId="Equation.3">
              <p:embed/>
            </p:oleObj>
          </a:graphicData>
        </a:graphic>
      </p:graphicFrame>
      <p:sp>
        <p:nvSpPr>
          <p:cNvPr id="128014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80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16" name="Object 20"/>
          <p:cNvGraphicFramePr>
            <a:graphicFrameLocks noChangeAspect="1"/>
          </p:cNvGraphicFramePr>
          <p:nvPr/>
        </p:nvGraphicFramePr>
        <p:xfrm>
          <a:off x="2547938" y="2565400"/>
          <a:ext cx="1889125" cy="920750"/>
        </p:xfrm>
        <a:graphic>
          <a:graphicData uri="http://schemas.openxmlformats.org/presentationml/2006/ole">
            <p:oleObj spid="_x0000_s128112" name="Formel" r:id="rId8" imgW="939800" imgH="457200" progId="Equation.3">
              <p:embed/>
            </p:oleObj>
          </a:graphicData>
        </a:graphic>
      </p:graphicFrame>
      <p:sp>
        <p:nvSpPr>
          <p:cNvPr id="128017" name="Text Box 21"/>
          <p:cNvSpPr txBox="1">
            <a:spLocks noChangeArrowheads="1"/>
          </p:cNvSpPr>
          <p:nvPr/>
        </p:nvSpPr>
        <p:spPr bwMode="auto">
          <a:xfrm>
            <a:off x="1835150" y="42211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8018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19" name="Object 23"/>
          <p:cNvGraphicFramePr>
            <a:graphicFrameLocks noChangeAspect="1"/>
          </p:cNvGraphicFramePr>
          <p:nvPr/>
        </p:nvGraphicFramePr>
        <p:xfrm>
          <a:off x="2536825" y="3933825"/>
          <a:ext cx="1911350" cy="938213"/>
        </p:xfrm>
        <a:graphic>
          <a:graphicData uri="http://schemas.openxmlformats.org/presentationml/2006/ole">
            <p:oleObj spid="_x0000_s128113" name="Formel" r:id="rId9" imgW="927100" imgH="457200" progId="Equation.3">
              <p:embed/>
            </p:oleObj>
          </a:graphicData>
        </a:graphic>
      </p:graphicFrame>
      <p:sp>
        <p:nvSpPr>
          <p:cNvPr id="128020" name="Text Box 24"/>
          <p:cNvSpPr txBox="1">
            <a:spLocks noChangeArrowheads="1"/>
          </p:cNvSpPr>
          <p:nvPr/>
        </p:nvSpPr>
        <p:spPr bwMode="auto">
          <a:xfrm>
            <a:off x="1835150" y="566102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8021" name="Rectangle 2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8022" name="Object 25"/>
          <p:cNvGraphicFramePr>
            <a:graphicFrameLocks noChangeAspect="1"/>
          </p:cNvGraphicFramePr>
          <p:nvPr/>
        </p:nvGraphicFramePr>
        <p:xfrm>
          <a:off x="2555875" y="5373688"/>
          <a:ext cx="1760538" cy="958850"/>
        </p:xfrm>
        <a:graphic>
          <a:graphicData uri="http://schemas.openxmlformats.org/presentationml/2006/ole">
            <p:oleObj spid="_x0000_s128114" name="Formel" r:id="rId10" imgW="838200" imgH="457200" progId="Equation.3">
              <p:embed/>
            </p:oleObj>
          </a:graphicData>
        </a:graphic>
      </p:graphicFrame>
      <p:sp>
        <p:nvSpPr>
          <p:cNvPr id="128023" name="Text Box 27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8024" name="Text Box 28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8025" name="Text Box 29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8026" name="Text Box 30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29131" name="Formel" r:id="rId3" imgW="266584" imgH="457002" progId="Equation.3">
              <p:embed/>
            </p:oleObj>
          </a:graphicData>
        </a:graphic>
      </p:graphicFrame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29132" name="Formel" r:id="rId4" imgW="266584" imgH="457002" progId="Equation.3">
              <p:embed/>
            </p:oleObj>
          </a:graphicData>
        </a:graphic>
      </p:graphicFrame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29133" name="Formel" r:id="rId5" imgW="253890" imgH="457002" progId="Equation.3">
              <p:embed/>
            </p:oleObj>
          </a:graphicData>
        </a:graphic>
      </p:graphicFrame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29134" name="Formel" r:id="rId6" imgW="266584" imgH="457002" progId="Equation.3">
              <p:embed/>
            </p:oleObj>
          </a:graphicData>
        </a:graphic>
      </p:graphicFrame>
      <p:sp>
        <p:nvSpPr>
          <p:cNvPr id="129035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9036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37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29135" name="Formel" r:id="rId7" imgW="1612900" imgH="457200" progId="Equation.3">
              <p:embed/>
            </p:oleObj>
          </a:graphicData>
        </a:graphic>
      </p:graphicFrame>
      <p:sp>
        <p:nvSpPr>
          <p:cNvPr id="129038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903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40" name="Object 20"/>
          <p:cNvGraphicFramePr>
            <a:graphicFrameLocks noChangeAspect="1"/>
          </p:cNvGraphicFramePr>
          <p:nvPr/>
        </p:nvGraphicFramePr>
        <p:xfrm>
          <a:off x="2547938" y="2565400"/>
          <a:ext cx="1889125" cy="920750"/>
        </p:xfrm>
        <a:graphic>
          <a:graphicData uri="http://schemas.openxmlformats.org/presentationml/2006/ole">
            <p:oleObj spid="_x0000_s129136" name="Formel" r:id="rId8" imgW="939800" imgH="457200" progId="Equation.3">
              <p:embed/>
            </p:oleObj>
          </a:graphicData>
        </a:graphic>
      </p:graphicFrame>
      <p:sp>
        <p:nvSpPr>
          <p:cNvPr id="129041" name="Text Box 21"/>
          <p:cNvSpPr txBox="1">
            <a:spLocks noChangeArrowheads="1"/>
          </p:cNvSpPr>
          <p:nvPr/>
        </p:nvSpPr>
        <p:spPr bwMode="auto">
          <a:xfrm>
            <a:off x="1835150" y="42211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9042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43" name="Object 23"/>
          <p:cNvGraphicFramePr>
            <a:graphicFrameLocks noChangeAspect="1"/>
          </p:cNvGraphicFramePr>
          <p:nvPr/>
        </p:nvGraphicFramePr>
        <p:xfrm>
          <a:off x="2536825" y="3933825"/>
          <a:ext cx="1911350" cy="938213"/>
        </p:xfrm>
        <a:graphic>
          <a:graphicData uri="http://schemas.openxmlformats.org/presentationml/2006/ole">
            <p:oleObj spid="_x0000_s129137" name="Formel" r:id="rId9" imgW="927100" imgH="457200" progId="Equation.3">
              <p:embed/>
            </p:oleObj>
          </a:graphicData>
        </a:graphic>
      </p:graphicFrame>
      <p:sp>
        <p:nvSpPr>
          <p:cNvPr id="129044" name="Text Box 24"/>
          <p:cNvSpPr txBox="1">
            <a:spLocks noChangeArrowheads="1"/>
          </p:cNvSpPr>
          <p:nvPr/>
        </p:nvSpPr>
        <p:spPr bwMode="auto">
          <a:xfrm>
            <a:off x="1835150" y="566102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29045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29046" name="Object 27"/>
          <p:cNvGraphicFramePr>
            <a:graphicFrameLocks noChangeAspect="1"/>
          </p:cNvGraphicFramePr>
          <p:nvPr/>
        </p:nvGraphicFramePr>
        <p:xfrm>
          <a:off x="2555875" y="5373688"/>
          <a:ext cx="2747963" cy="958850"/>
        </p:xfrm>
        <a:graphic>
          <a:graphicData uri="http://schemas.openxmlformats.org/presentationml/2006/ole">
            <p:oleObj spid="_x0000_s129138" name="Formel" r:id="rId10" imgW="1308100" imgH="457200" progId="Equation.3">
              <p:embed/>
            </p:oleObj>
          </a:graphicData>
        </a:graphic>
      </p:graphicFrame>
      <p:sp>
        <p:nvSpPr>
          <p:cNvPr id="129047" name="Text Box 28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29048" name="Text Box 29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29049" name="Text Box 30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29050" name="Text Box 31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79388" y="260350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Binomialkoeffizienten: 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116013" y="1196975"/>
          <a:ext cx="547687" cy="936625"/>
        </p:xfrm>
        <a:graphic>
          <a:graphicData uri="http://schemas.openxmlformats.org/presentationml/2006/ole">
            <p:oleObj spid="_x0000_s130155" name="Formel" r:id="rId3" imgW="266584" imgH="457002" progId="Equation.3">
              <p:embed/>
            </p:oleObj>
          </a:graphicData>
        </a:graphic>
      </p:graphicFrame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116013" y="2565400"/>
          <a:ext cx="546100" cy="936625"/>
        </p:xfrm>
        <a:graphic>
          <a:graphicData uri="http://schemas.openxmlformats.org/presentationml/2006/ole">
            <p:oleObj spid="_x0000_s130156" name="Formel" r:id="rId4" imgW="266584" imgH="457002" progId="Equation.3">
              <p:embed/>
            </p:oleObj>
          </a:graphicData>
        </a:graphic>
      </p:graphicFrame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56" name="Object 8"/>
          <p:cNvGraphicFramePr>
            <a:graphicFrameLocks noChangeAspect="1"/>
          </p:cNvGraphicFramePr>
          <p:nvPr/>
        </p:nvGraphicFramePr>
        <p:xfrm>
          <a:off x="1116013" y="3933825"/>
          <a:ext cx="527050" cy="936625"/>
        </p:xfrm>
        <a:graphic>
          <a:graphicData uri="http://schemas.openxmlformats.org/presentationml/2006/ole">
            <p:oleObj spid="_x0000_s130157" name="Formel" r:id="rId5" imgW="253890" imgH="457002" progId="Equation.3">
              <p:embed/>
            </p:oleObj>
          </a:graphicData>
        </a:graphic>
      </p:graphicFrame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1116013" y="5373688"/>
          <a:ext cx="546100" cy="936625"/>
        </p:xfrm>
        <a:graphic>
          <a:graphicData uri="http://schemas.openxmlformats.org/presentationml/2006/ole">
            <p:oleObj spid="_x0000_s130158" name="Formel" r:id="rId6" imgW="266584" imgH="457002" progId="Equation.3">
              <p:embed/>
            </p:oleObj>
          </a:graphicData>
        </a:graphic>
      </p:graphicFrame>
      <p:sp>
        <p:nvSpPr>
          <p:cNvPr id="130059" name="Text Box 15"/>
          <p:cNvSpPr txBox="1">
            <a:spLocks noChangeArrowheads="1"/>
          </p:cNvSpPr>
          <p:nvPr/>
        </p:nvSpPr>
        <p:spPr bwMode="auto">
          <a:xfrm>
            <a:off x="1835150" y="14843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30060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61" name="Object 17"/>
          <p:cNvGraphicFramePr>
            <a:graphicFrameLocks noChangeAspect="1"/>
          </p:cNvGraphicFramePr>
          <p:nvPr/>
        </p:nvGraphicFramePr>
        <p:xfrm>
          <a:off x="2549525" y="1201738"/>
          <a:ext cx="3324225" cy="942975"/>
        </p:xfrm>
        <a:graphic>
          <a:graphicData uri="http://schemas.openxmlformats.org/presentationml/2006/ole">
            <p:oleObj spid="_x0000_s130159" name="Formel" r:id="rId7" imgW="1612900" imgH="457200" progId="Equation.3">
              <p:embed/>
            </p:oleObj>
          </a:graphicData>
        </a:graphic>
      </p:graphicFrame>
      <p:sp>
        <p:nvSpPr>
          <p:cNvPr id="130062" name="Text Box 18"/>
          <p:cNvSpPr txBox="1">
            <a:spLocks noChangeArrowheads="1"/>
          </p:cNvSpPr>
          <p:nvPr/>
        </p:nvSpPr>
        <p:spPr bwMode="auto">
          <a:xfrm>
            <a:off x="1835150" y="28527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30063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64" name="Object 20"/>
          <p:cNvGraphicFramePr>
            <a:graphicFrameLocks noChangeAspect="1"/>
          </p:cNvGraphicFramePr>
          <p:nvPr/>
        </p:nvGraphicFramePr>
        <p:xfrm>
          <a:off x="2547938" y="2565400"/>
          <a:ext cx="1889125" cy="920750"/>
        </p:xfrm>
        <a:graphic>
          <a:graphicData uri="http://schemas.openxmlformats.org/presentationml/2006/ole">
            <p:oleObj spid="_x0000_s130160" name="Formel" r:id="rId8" imgW="939800" imgH="457200" progId="Equation.3">
              <p:embed/>
            </p:oleObj>
          </a:graphicData>
        </a:graphic>
      </p:graphicFrame>
      <p:sp>
        <p:nvSpPr>
          <p:cNvPr id="130065" name="Text Box 21"/>
          <p:cNvSpPr txBox="1">
            <a:spLocks noChangeArrowheads="1"/>
          </p:cNvSpPr>
          <p:nvPr/>
        </p:nvSpPr>
        <p:spPr bwMode="auto">
          <a:xfrm>
            <a:off x="1835150" y="42211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30066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67" name="Object 23"/>
          <p:cNvGraphicFramePr>
            <a:graphicFrameLocks noChangeAspect="1"/>
          </p:cNvGraphicFramePr>
          <p:nvPr/>
        </p:nvGraphicFramePr>
        <p:xfrm>
          <a:off x="2536825" y="3933825"/>
          <a:ext cx="1911350" cy="938213"/>
        </p:xfrm>
        <a:graphic>
          <a:graphicData uri="http://schemas.openxmlformats.org/presentationml/2006/ole">
            <p:oleObj spid="_x0000_s130161" name="Formel" r:id="rId9" imgW="927100" imgH="457200" progId="Equation.3">
              <p:embed/>
            </p:oleObj>
          </a:graphicData>
        </a:graphic>
      </p:graphicFrame>
      <p:sp>
        <p:nvSpPr>
          <p:cNvPr id="130068" name="Text Box 24"/>
          <p:cNvSpPr txBox="1">
            <a:spLocks noChangeArrowheads="1"/>
          </p:cNvSpPr>
          <p:nvPr/>
        </p:nvSpPr>
        <p:spPr bwMode="auto">
          <a:xfrm>
            <a:off x="1835150" y="566102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30069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0070" name="Object 27"/>
          <p:cNvGraphicFramePr>
            <a:graphicFrameLocks noChangeAspect="1"/>
          </p:cNvGraphicFramePr>
          <p:nvPr/>
        </p:nvGraphicFramePr>
        <p:xfrm>
          <a:off x="2555875" y="5373688"/>
          <a:ext cx="2989263" cy="958850"/>
        </p:xfrm>
        <a:graphic>
          <a:graphicData uri="http://schemas.openxmlformats.org/presentationml/2006/ole">
            <p:oleObj spid="_x0000_s130162" name="Formel" r:id="rId10" imgW="1422400" imgH="457200" progId="Equation.3">
              <p:embed/>
            </p:oleObj>
          </a:graphicData>
        </a:graphic>
      </p:graphicFrame>
      <p:sp>
        <p:nvSpPr>
          <p:cNvPr id="130071" name="Text Box 28"/>
          <p:cNvSpPr txBox="1">
            <a:spLocks noChangeArrowheads="1"/>
          </p:cNvSpPr>
          <p:nvPr/>
        </p:nvSpPr>
        <p:spPr bwMode="auto">
          <a:xfrm>
            <a:off x="395288" y="14843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130072" name="Text Box 29"/>
          <p:cNvSpPr txBox="1">
            <a:spLocks noChangeArrowheads="1"/>
          </p:cNvSpPr>
          <p:nvPr/>
        </p:nvSpPr>
        <p:spPr bwMode="auto">
          <a:xfrm>
            <a:off x="395288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30073" name="Text Box 30"/>
          <p:cNvSpPr txBox="1">
            <a:spLocks noChangeArrowheads="1"/>
          </p:cNvSpPr>
          <p:nvPr/>
        </p:nvSpPr>
        <p:spPr bwMode="auto">
          <a:xfrm>
            <a:off x="39528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30074" name="Text Box 31"/>
          <p:cNvSpPr txBox="1">
            <a:spLocks noChangeArrowheads="1"/>
          </p:cNvSpPr>
          <p:nvPr/>
        </p:nvSpPr>
        <p:spPr bwMode="auto">
          <a:xfrm>
            <a:off x="395288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7"/>
          <p:cNvSpPr>
            <a:spLocks noChangeArrowheads="1"/>
          </p:cNvSpPr>
          <p:nvPr/>
        </p:nvSpPr>
        <p:spPr bwMode="auto">
          <a:xfrm>
            <a:off x="179388" y="836613"/>
            <a:ext cx="528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Zeigen Sie die Gültigkeit folgender Rechenregel: </a:t>
            </a:r>
          </a:p>
        </p:txBody>
      </p:sp>
      <p:sp>
        <p:nvSpPr>
          <p:cNvPr id="131075" name="Rectangle 3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1076" name="Object 29"/>
          <p:cNvGraphicFramePr>
            <a:graphicFrameLocks noChangeAspect="1"/>
          </p:cNvGraphicFramePr>
          <p:nvPr/>
        </p:nvGraphicFramePr>
        <p:xfrm>
          <a:off x="250825" y="1412875"/>
          <a:ext cx="1584325" cy="817563"/>
        </p:xfrm>
        <a:graphic>
          <a:graphicData uri="http://schemas.openxmlformats.org/presentationml/2006/ole">
            <p:oleObj spid="_x0000_s131089" name="Formel" r:id="rId3" imgW="889000" imgH="457200" progId="Equation.3">
              <p:embed/>
            </p:oleObj>
          </a:graphicData>
        </a:graphic>
      </p:graphicFrame>
      <p:sp>
        <p:nvSpPr>
          <p:cNvPr id="131077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1078" name="Rectangle 33"/>
          <p:cNvSpPr>
            <a:spLocks noChangeArrowheads="1"/>
          </p:cNvSpPr>
          <p:nvPr/>
        </p:nvSpPr>
        <p:spPr bwMode="auto">
          <a:xfrm>
            <a:off x="323850" y="187296"/>
            <a:ext cx="1553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11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79388" y="260350"/>
            <a:ext cx="516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Zeigen Sie die Gültigkeit folgender Rechenregel: 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250825" y="1412875"/>
          <a:ext cx="1584325" cy="817563"/>
        </p:xfrm>
        <a:graphic>
          <a:graphicData uri="http://schemas.openxmlformats.org/presentationml/2006/ole">
            <p:oleObj spid="_x0000_s132124" name="Formel" r:id="rId3" imgW="889000" imgH="457200" progId="Equation.3">
              <p:embed/>
            </p:oleObj>
          </a:graphicData>
        </a:graphic>
      </p:graphicFrame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124075" y="16287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2916238" y="1412875"/>
          <a:ext cx="1093787" cy="803275"/>
        </p:xfrm>
        <a:graphic>
          <a:graphicData uri="http://schemas.openxmlformats.org/presentationml/2006/ole">
            <p:oleObj spid="_x0000_s132125" name="Formel" r:id="rId4" imgW="6223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79388" y="260350"/>
            <a:ext cx="516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Zeigen Sie die Gültigkeit folgender Rechenregel: 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50825" y="1412875"/>
          <a:ext cx="1584325" cy="817563"/>
        </p:xfrm>
        <a:graphic>
          <a:graphicData uri="http://schemas.openxmlformats.org/presentationml/2006/ole">
            <p:oleObj spid="_x0000_s133148" name="Formel" r:id="rId3" imgW="889000" imgH="457200" progId="Equation.3">
              <p:embed/>
            </p:oleObj>
          </a:graphicData>
        </a:graphic>
      </p:graphicFrame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124075" y="16287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33127" name="Object 8"/>
          <p:cNvGraphicFramePr>
            <a:graphicFrameLocks noChangeAspect="1"/>
          </p:cNvGraphicFramePr>
          <p:nvPr/>
        </p:nvGraphicFramePr>
        <p:xfrm>
          <a:off x="2916238" y="1412875"/>
          <a:ext cx="3302000" cy="803275"/>
        </p:xfrm>
        <a:graphic>
          <a:graphicData uri="http://schemas.openxmlformats.org/presentationml/2006/ole">
            <p:oleObj spid="_x0000_s133149" name="Formel" r:id="rId4" imgW="1879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79388" y="260350"/>
            <a:ext cx="516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Zeigen Sie die Gültigkeit folgender Rechenregel: 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250825" y="1412875"/>
          <a:ext cx="1584325" cy="817563"/>
        </p:xfrm>
        <a:graphic>
          <a:graphicData uri="http://schemas.openxmlformats.org/presentationml/2006/ole">
            <p:oleObj spid="_x0000_s134172" name="Formel" r:id="rId3" imgW="889000" imgH="457200" progId="Equation.3">
              <p:embed/>
            </p:oleObj>
          </a:graphicData>
        </a:graphic>
      </p:graphicFrame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124075" y="16287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34151" name="Object 8"/>
          <p:cNvGraphicFramePr>
            <a:graphicFrameLocks noChangeAspect="1"/>
          </p:cNvGraphicFramePr>
          <p:nvPr/>
        </p:nvGraphicFramePr>
        <p:xfrm>
          <a:off x="2916238" y="1412875"/>
          <a:ext cx="4573587" cy="803275"/>
        </p:xfrm>
        <a:graphic>
          <a:graphicData uri="http://schemas.openxmlformats.org/presentationml/2006/ole">
            <p:oleObj spid="_x0000_s134173" name="Formel" r:id="rId4" imgW="26035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79388" y="260350"/>
            <a:ext cx="516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Zeigen Sie die Gültigkeit folgender Rechenregel: 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50825" y="1412875"/>
          <a:ext cx="1584325" cy="817563"/>
        </p:xfrm>
        <a:graphic>
          <a:graphicData uri="http://schemas.openxmlformats.org/presentationml/2006/ole">
            <p:oleObj spid="_x0000_s135196" name="Formel" r:id="rId3" imgW="889000" imgH="457200" progId="Equation.3">
              <p:embed/>
            </p:oleObj>
          </a:graphicData>
        </a:graphic>
      </p:graphicFrame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2124075" y="16287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35175" name="Object 8"/>
          <p:cNvGraphicFramePr>
            <a:graphicFrameLocks noChangeAspect="1"/>
          </p:cNvGraphicFramePr>
          <p:nvPr/>
        </p:nvGraphicFramePr>
        <p:xfrm>
          <a:off x="3005138" y="1412875"/>
          <a:ext cx="5041900" cy="803275"/>
        </p:xfrm>
        <a:graphic>
          <a:graphicData uri="http://schemas.openxmlformats.org/presentationml/2006/ole">
            <p:oleObj spid="_x0000_s135197" name="Formel" r:id="rId4" imgW="2870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ChangeArrowheads="1"/>
          </p:cNvSpPr>
          <p:nvPr/>
        </p:nvSpPr>
        <p:spPr bwMode="auto">
          <a:xfrm>
            <a:off x="179388" y="1052513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Sechs Personen werden namentlich in eine Liste eingetragen. Auf wie viele verschiedene Arten ist das möglich? </a:t>
            </a:r>
          </a:p>
        </p:txBody>
      </p:sp>
      <p:sp>
        <p:nvSpPr>
          <p:cNvPr id="136195" name="Rectangle 9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12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5190" name="Formel" r:id="rId3" imgW="990170" imgH="393529" progId="Equation.3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5191" name="Formel" r:id="rId4" imgW="1320227" imgH="393529" progId="Equation.3">
              <p:embed/>
            </p:oleObj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5192" name="Formel" r:id="rId5" imgW="1511300" imgH="393700" progId="Equation.3">
              <p:embed/>
            </p:oleObj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135" name="Object 17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5193" name="Formel" r:id="rId6" imgW="520474" imgH="431613" progId="Equation.3">
              <p:embed/>
            </p:oleObj>
          </a:graphicData>
        </a:graphic>
      </p:graphicFrame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5138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139" name="Object 20"/>
          <p:cNvGraphicFramePr>
            <a:graphicFrameLocks noChangeAspect="1"/>
          </p:cNvGraphicFramePr>
          <p:nvPr/>
        </p:nvGraphicFramePr>
        <p:xfrm>
          <a:off x="5219700" y="1916113"/>
          <a:ext cx="703263" cy="708025"/>
        </p:xfrm>
        <a:graphic>
          <a:graphicData uri="http://schemas.openxmlformats.org/presentationml/2006/ole">
            <p:oleObj spid="_x0000_s5194" name="Formel" r:id="rId7" imgW="457200" imgH="457200" progId="Equation.3">
              <p:embed/>
            </p:oleObj>
          </a:graphicData>
        </a:graphic>
      </p:graphicFrame>
    </p:spTree>
  </p:cSld>
  <p:clrMapOvr>
    <a:masterClrMapping/>
  </p:clrMapOvr>
  <p:transition advTm="80037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79388" y="260350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Sechs Personen werden namentlich in eine Liste eingetragen. Auf wie viele verschiedene Arten ist das möglich? </a:t>
            </a:r>
          </a:p>
        </p:txBody>
      </p:sp>
      <p:sp>
        <p:nvSpPr>
          <p:cNvPr id="137219" name="Rectangle 4"/>
          <p:cNvSpPr>
            <a:spLocks noChangeArrowheads="1"/>
          </p:cNvSpPr>
          <p:nvPr/>
        </p:nvSpPr>
        <p:spPr bwMode="auto">
          <a:xfrm>
            <a:off x="179388" y="234950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6!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79388" y="260350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Sechs Personen werden namentlich in eine Liste eingetragen. Auf wie viele verschiedene Arten ist das möglich? </a:t>
            </a:r>
          </a:p>
        </p:txBody>
      </p:sp>
      <p:sp>
        <p:nvSpPr>
          <p:cNvPr id="138243" name="Rectangle 5"/>
          <p:cNvSpPr>
            <a:spLocks noChangeArrowheads="1"/>
          </p:cNvSpPr>
          <p:nvPr/>
        </p:nvSpPr>
        <p:spPr bwMode="auto">
          <a:xfrm>
            <a:off x="179388" y="2349500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6! = 720 Möglichkeiten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79388" y="476250"/>
            <a:ext cx="85693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Man berechne das Produkt der Binomialkoeffizienten von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        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68313" y="1628775"/>
          <a:ext cx="457200" cy="990600"/>
        </p:xfrm>
        <a:graphic>
          <a:graphicData uri="http://schemas.openxmlformats.org/presentationml/2006/ole">
            <p:oleObj spid="_x0000_s139290" r:id="rId3" imgW="342751" imgH="634725" progId="Equation.3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1187450" y="1628775"/>
          <a:ext cx="457200" cy="990600"/>
        </p:xfrm>
        <a:graphic>
          <a:graphicData uri="http://schemas.openxmlformats.org/presentationml/2006/ole">
            <p:oleObj spid="_x0000_s139291" r:id="rId4" imgW="342751" imgH="634725" progId="Equation.3">
              <p:embed/>
            </p:oleObj>
          </a:graphicData>
        </a:graphic>
      </p:graphicFrame>
      <p:sp>
        <p:nvSpPr>
          <p:cNvPr id="139269" name="Rectangle 11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13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79388" y="260350"/>
            <a:ext cx="85693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Man berechne das Produkt der Binomialkoeffizienten von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          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468313" y="981075"/>
          <a:ext cx="457200" cy="990600"/>
        </p:xfrm>
        <a:graphic>
          <a:graphicData uri="http://schemas.openxmlformats.org/presentationml/2006/ole">
            <p:oleObj spid="_x0000_s142382" r:id="rId3" imgW="342751" imgH="634725" progId="Equation.3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187450" y="981075"/>
          <a:ext cx="457200" cy="990600"/>
        </p:xfrm>
        <a:graphic>
          <a:graphicData uri="http://schemas.openxmlformats.org/presentationml/2006/ole">
            <p:oleObj spid="_x0000_s142383" r:id="rId4" imgW="342751" imgH="634725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39551" y="2348880"/>
          <a:ext cx="7784865" cy="1008112"/>
        </p:xfrm>
        <a:graphic>
          <a:graphicData uri="http://schemas.openxmlformats.org/presentationml/2006/ole">
            <p:oleObj spid="_x0000_s142384" name="Formel" r:id="rId5" imgW="3530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79388" y="260350"/>
            <a:ext cx="85693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Man berechne das Produkt der Binomialkoeffizienten von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          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468313" y="981075"/>
          <a:ext cx="457200" cy="990600"/>
        </p:xfrm>
        <a:graphic>
          <a:graphicData uri="http://schemas.openxmlformats.org/presentationml/2006/ole">
            <p:oleObj spid="_x0000_s251908" r:id="rId3" imgW="342751" imgH="634725" progId="Equation.3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187450" y="981075"/>
          <a:ext cx="457200" cy="990600"/>
        </p:xfrm>
        <a:graphic>
          <a:graphicData uri="http://schemas.openxmlformats.org/presentationml/2006/ole">
            <p:oleObj spid="_x0000_s251909" r:id="rId4" imgW="342751" imgH="634725" progId="Equation.3">
              <p:embed/>
            </p:oleObj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323528" y="1916832"/>
          <a:ext cx="7785100" cy="1008063"/>
        </p:xfrm>
        <a:graphic>
          <a:graphicData uri="http://schemas.openxmlformats.org/presentationml/2006/ole">
            <p:oleObj spid="_x0000_s251910" name="Formel" r:id="rId5" imgW="3530520" imgH="457200" progId="Equation.3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95536" y="32849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=2701*2346=6.336.546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43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ChangeArrowheads="1"/>
          </p:cNvSpPr>
          <p:nvPr/>
        </p:nvSpPr>
        <p:spPr bwMode="auto">
          <a:xfrm>
            <a:off x="179388" y="696913"/>
            <a:ext cx="831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Stellen Sie folgende Reihe mit Hilfe des Summenzeichens dar ! Hinweis: und denken sie an Fakultät !</a:t>
            </a:r>
          </a:p>
        </p:txBody>
      </p:sp>
      <p:graphicFrame>
        <p:nvGraphicFramePr>
          <p:cNvPr id="143363" name="Object 6"/>
          <p:cNvGraphicFramePr>
            <a:graphicFrameLocks noChangeAspect="1"/>
          </p:cNvGraphicFramePr>
          <p:nvPr/>
        </p:nvGraphicFramePr>
        <p:xfrm>
          <a:off x="323850" y="1420813"/>
          <a:ext cx="3062288" cy="677862"/>
        </p:xfrm>
        <a:graphic>
          <a:graphicData uri="http://schemas.openxmlformats.org/presentationml/2006/ole">
            <p:oleObj spid="_x0000_s143375" name="Formel" r:id="rId3" imgW="1854200" imgH="393700" progId="Equation.3">
              <p:embed/>
            </p:oleObj>
          </a:graphicData>
        </a:graphic>
      </p:graphicFrame>
      <p:sp>
        <p:nvSpPr>
          <p:cNvPr id="143364" name="Rectangle 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14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44387" name="Object 9"/>
          <p:cNvGraphicFramePr>
            <a:graphicFrameLocks noChangeAspect="1"/>
          </p:cNvGraphicFramePr>
          <p:nvPr/>
        </p:nvGraphicFramePr>
        <p:xfrm>
          <a:off x="250825" y="2997200"/>
          <a:ext cx="3249613" cy="677863"/>
        </p:xfrm>
        <a:graphic>
          <a:graphicData uri="http://schemas.openxmlformats.org/presentationml/2006/ole">
            <p:oleObj spid="_x0000_s144400" name="Formel" r:id="rId3" imgW="1968500" imgH="393700" progId="Equation.3">
              <p:embed/>
            </p:oleObj>
          </a:graphicData>
        </a:graphic>
      </p:graphicFrame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179388" y="696913"/>
            <a:ext cx="831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Stellen Sie folgende Reihe mit Hilfe des Summenzeichens dar ! Hinweis: und denken sie an Fakultät !</a:t>
            </a:r>
          </a:p>
        </p:txBody>
      </p:sp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14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45411" name="Object 6"/>
          <p:cNvGraphicFramePr>
            <a:graphicFrameLocks noChangeAspect="1"/>
          </p:cNvGraphicFramePr>
          <p:nvPr/>
        </p:nvGraphicFramePr>
        <p:xfrm>
          <a:off x="3635375" y="2924175"/>
          <a:ext cx="1001713" cy="866775"/>
        </p:xfrm>
        <a:graphic>
          <a:graphicData uri="http://schemas.openxmlformats.org/presentationml/2006/ole">
            <p:oleObj spid="_x0000_s145435" name="Formel" r:id="rId3" imgW="457002" imgH="393529" progId="Equation.3">
              <p:embed/>
            </p:oleObj>
          </a:graphicData>
        </a:graphic>
      </p:graphicFrame>
      <p:graphicFrame>
        <p:nvGraphicFramePr>
          <p:cNvPr id="145412" name="Object 10"/>
          <p:cNvGraphicFramePr>
            <a:graphicFrameLocks noChangeAspect="1"/>
          </p:cNvGraphicFramePr>
          <p:nvPr/>
        </p:nvGraphicFramePr>
        <p:xfrm>
          <a:off x="250825" y="2997200"/>
          <a:ext cx="3249613" cy="677863"/>
        </p:xfrm>
        <a:graphic>
          <a:graphicData uri="http://schemas.openxmlformats.org/presentationml/2006/ole">
            <p:oleObj spid="_x0000_s145436" name="Formel" r:id="rId4" imgW="1968500" imgH="393700" progId="Equation.3">
              <p:embed/>
            </p:oleObj>
          </a:graphicData>
        </a:graphic>
      </p:graphicFrame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79388" y="696913"/>
            <a:ext cx="831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Stellen Sie folgende Reihe mit Hilfe des Summenzeichens dar ! Hinweis: und denken sie an Fakultät !</a:t>
            </a:r>
          </a:p>
        </p:txBody>
      </p:sp>
      <p:sp>
        <p:nvSpPr>
          <p:cNvPr id="145414" name="Rectangle 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14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ChangeArrowheads="1"/>
          </p:cNvSpPr>
          <p:nvPr/>
        </p:nvSpPr>
        <p:spPr bwMode="auto">
          <a:xfrm>
            <a:off x="179388" y="692150"/>
            <a:ext cx="396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Berechnen Sie die Doppelsummen: </a:t>
            </a:r>
          </a:p>
        </p:txBody>
      </p:sp>
      <p:sp>
        <p:nvSpPr>
          <p:cNvPr id="146435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46436" name="Rectangle 11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15</a:t>
            </a:r>
            <a:endParaRPr lang="de-DE" sz="1800" b="1" dirty="0"/>
          </a:p>
        </p:txBody>
      </p:sp>
      <p:graphicFrame>
        <p:nvGraphicFramePr>
          <p:cNvPr id="146437" name="Object 12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46448" name="Equation" r:id="rId3" imgW="939392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47472" name="Equation" r:id="rId3" imgW="939392" imgH="444307" progId="Equation.3">
              <p:embed/>
            </p:oleObj>
          </a:graphicData>
        </a:graphic>
      </p:graphicFrame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6214" name="Formel" r:id="rId3" imgW="990170" imgH="393529" progId="Equation.3">
              <p:embed/>
            </p:oleObj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6215" name="Formel" r:id="rId4" imgW="1320227" imgH="393529" progId="Equation.3">
              <p:embed/>
            </p:oleObj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6216" name="Formel" r:id="rId5" imgW="1511300" imgH="393700" progId="Equation.3">
              <p:embed/>
            </p:oleObj>
          </a:graphicData>
        </a:graphic>
      </p:graphicFrame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159" name="Object 17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6217" name="Formel" r:id="rId6" imgW="520474" imgH="431613" progId="Equation.3">
              <p:embed/>
            </p:oleObj>
          </a:graphicData>
        </a:graphic>
      </p:graphicFrame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6161" name="Text Box 19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163" name="Object 20"/>
          <p:cNvGraphicFramePr>
            <a:graphicFrameLocks noChangeAspect="1"/>
          </p:cNvGraphicFramePr>
          <p:nvPr/>
        </p:nvGraphicFramePr>
        <p:xfrm>
          <a:off x="6084888" y="1916113"/>
          <a:ext cx="1346200" cy="936625"/>
        </p:xfrm>
        <a:graphic>
          <a:graphicData uri="http://schemas.openxmlformats.org/presentationml/2006/ole">
            <p:oleObj spid="_x0000_s6218" name="Formel" r:id="rId7" imgW="660400" imgH="457200" progId="Equation.3">
              <p:embed/>
            </p:oleObj>
          </a:graphicData>
        </a:graphic>
      </p:graphicFrame>
    </p:spTree>
  </p:cSld>
  <p:clrMapOvr>
    <a:masterClrMapping/>
  </p:clrMapOvr>
  <p:transition advTm="80037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48498" name="Equation" r:id="rId3" imgW="939392" imgH="444307" progId="Equation.3">
              <p:embed/>
            </p:oleObj>
          </a:graphicData>
        </a:graphic>
      </p:graphicFrame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49509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49510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49511" name="Text Box 8"/>
          <p:cNvSpPr txBox="1">
            <a:spLocks noChangeArrowheads="1"/>
          </p:cNvSpPr>
          <p:nvPr/>
        </p:nvSpPr>
        <p:spPr bwMode="auto">
          <a:xfrm>
            <a:off x="971550" y="285273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>
                <a:sym typeface="Wingdings" panose="05000000000000000000" pitchFamily="2" charset="2"/>
              </a:rPr>
              <a:t>(6*-1+3*-1*-2)+(6*-1+3*-1*-1)+(6*-1+3*-1*0)=(-6+6)+(-6+3)+(-6+)=-9</a:t>
            </a:r>
          </a:p>
        </p:txBody>
      </p:sp>
      <p:graphicFrame>
        <p:nvGraphicFramePr>
          <p:cNvPr id="149512" name="Object 9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49523" name="Equation" r:id="rId3" imgW="939392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>
                <a:sym typeface="Wingdings" panose="05000000000000000000" pitchFamily="2" charset="2"/>
              </a:rPr>
              <a:t>(6*-1+3*-1*-2)+(6*-1+3*-1*-1)+(6*-1+3*-1*0)=(-6+6)+(-6+3)+(-6+)=-9</a:t>
            </a:r>
          </a:p>
        </p:txBody>
      </p:sp>
      <p:graphicFrame>
        <p:nvGraphicFramePr>
          <p:cNvPr id="150536" name="Object 8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50548" name="Equation" r:id="rId3" imgW="939392" imgH="444307" progId="Equation.3">
              <p:embed/>
            </p:oleObj>
          </a:graphicData>
        </a:graphic>
      </p:graphicFrame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I=0</a:t>
            </a:r>
            <a:r>
              <a:rPr lang="de-DE" sz="1800">
                <a:sym typeface="Wingdings" panose="05000000000000000000" pitchFamily="2" charset="2"/>
              </a:rPr>
              <a:t>jeder Summand wir mit (i=0) multipliziert, also Summe 0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 dirty="0">
                <a:sym typeface="Wingdings" panose="05000000000000000000" pitchFamily="2" charset="2"/>
              </a:rPr>
              <a:t>(6*-1+3*-1*-2)+(6*-1+3*-1*-1)+(6*-1+3*-1*0)=(-6+6)+(-6+3)+(-</a:t>
            </a:r>
            <a:r>
              <a:rPr lang="de-DE" sz="1600" dirty="0" smtClean="0">
                <a:sym typeface="Wingdings" panose="05000000000000000000" pitchFamily="2" charset="2"/>
              </a:rPr>
              <a:t>6+0)=-</a:t>
            </a:r>
            <a:r>
              <a:rPr lang="de-DE" sz="1600" dirty="0">
                <a:sym typeface="Wingdings" panose="05000000000000000000" pitchFamily="2" charset="2"/>
              </a:rPr>
              <a:t>9</a:t>
            </a:r>
          </a:p>
        </p:txBody>
      </p:sp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51573" name="Equation" r:id="rId3" imgW="939392" imgH="444307" progId="Equation.3">
              <p:embed/>
            </p:oleObj>
          </a:graphicData>
        </a:graphic>
      </p:graphicFrame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I=0</a:t>
            </a:r>
            <a:r>
              <a:rPr lang="de-DE" sz="1800">
                <a:sym typeface="Wingdings" panose="05000000000000000000" pitchFamily="2" charset="2"/>
              </a:rPr>
              <a:t>jeder Summand wir mit (i=0) multipliziert, also Summe 0</a:t>
            </a:r>
            <a:endParaRPr lang="de-DE" sz="1800"/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 dirty="0"/>
              <a:t>I=1</a:t>
            </a:r>
            <a:r>
              <a:rPr lang="de-DE" sz="1800" dirty="0">
                <a:sym typeface="Wingdings" panose="05000000000000000000" pitchFamily="2" charset="2"/>
              </a:rPr>
              <a:t>(6+3*-2)+(6+3*-1)+(</a:t>
            </a:r>
            <a:r>
              <a:rPr lang="de-DE" sz="1800" dirty="0" smtClean="0">
                <a:sym typeface="Wingdings" panose="05000000000000000000" pitchFamily="2" charset="2"/>
              </a:rPr>
              <a:t>6+3*0</a:t>
            </a:r>
            <a:r>
              <a:rPr lang="de-DE" sz="1800" dirty="0">
                <a:sym typeface="Wingdings" panose="05000000000000000000" pitchFamily="2" charset="2"/>
              </a:rPr>
              <a:t>)=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>
                <a:sym typeface="Wingdings" panose="05000000000000000000" pitchFamily="2" charset="2"/>
              </a:rPr>
              <a:t>(6*-1+3*-1*-2)+(6*-1+3*-1*-1)+(6*-1+3*-1*0)=(-6+6)+(-6+3)+(-6+)=-9</a:t>
            </a:r>
          </a:p>
        </p:txBody>
      </p:sp>
      <p:graphicFrame>
        <p:nvGraphicFramePr>
          <p:cNvPr id="152584" name="Object 2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52597" name="Equation" r:id="rId3" imgW="939392" imgH="444307" progId="Equation.3">
              <p:embed/>
            </p:oleObj>
          </a:graphicData>
        </a:graphic>
      </p:graphicFrame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I=0</a:t>
            </a:r>
            <a:r>
              <a:rPr lang="de-DE" sz="1800">
                <a:sym typeface="Wingdings" panose="05000000000000000000" pitchFamily="2" charset="2"/>
              </a:rPr>
              <a:t>jeder Summand wir mit (i=0) multipliziert, also Summe 0</a:t>
            </a:r>
            <a:endParaRPr lang="de-DE" sz="1800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I=1</a:t>
            </a:r>
            <a:r>
              <a:rPr lang="de-DE" sz="1800">
                <a:sym typeface="Wingdings" panose="05000000000000000000" pitchFamily="2" charset="2"/>
              </a:rPr>
              <a:t>(6+3*-2)+(6+3*-1)+(6+2*0)=0+3+6=9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>
                <a:sym typeface="Wingdings" panose="05000000000000000000" pitchFamily="2" charset="2"/>
              </a:rPr>
              <a:t>(6*-1+3*-1*-2)+(6*-1+3*-1*-1)+(6*-1+3*-1*0)=(-6+6)+(-6+3)+(-6+)=-9</a:t>
            </a:r>
          </a:p>
        </p:txBody>
      </p:sp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53622" name="Equation" r:id="rId3" imgW="939392" imgH="444307" progId="Equation.3">
              <p:embed/>
            </p:oleObj>
          </a:graphicData>
        </a:graphic>
      </p:graphicFrame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I=0</a:t>
            </a:r>
            <a:r>
              <a:rPr lang="de-DE" sz="1800">
                <a:sym typeface="Wingdings" panose="05000000000000000000" pitchFamily="2" charset="2"/>
              </a:rPr>
              <a:t>jeder Summand wir mit (i=0) multipliziert, also Summe 0</a:t>
            </a:r>
            <a:endParaRPr lang="de-DE" sz="1800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I=1</a:t>
            </a:r>
            <a:r>
              <a:rPr lang="de-DE" sz="1800">
                <a:sym typeface="Wingdings" panose="05000000000000000000" pitchFamily="2" charset="2"/>
              </a:rPr>
              <a:t>(6+3*-2)+(6+3*-1)+(6+2*0)=0+3+6=9</a:t>
            </a:r>
            <a:endParaRPr lang="de-DE" sz="1800"/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57200" y="47244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I=2</a:t>
            </a:r>
            <a:r>
              <a:rPr lang="de-DE" sz="1800">
                <a:sym typeface="Wingdings" panose="05000000000000000000" pitchFamily="2" charset="2"/>
              </a:rPr>
              <a:t>(6*2+3*2*-2)+(6*2+3*2*-1)+(6*2+3*2*0)=0+6+12=18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79388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813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Lösung: i wird konstant gesetzt während j von -2 bis 0 durchläuft ! 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i=-1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>
                <a:sym typeface="Wingdings" panose="05000000000000000000" pitchFamily="2" charset="2"/>
              </a:rPr>
              <a:t>(6*-1+3*-1*-2)+(6*-1+3*-1*-1)+(6*-1+3*-1*0)=(-6+6)+(-6+3)+(-6+)=-9</a:t>
            </a:r>
          </a:p>
        </p:txBody>
      </p:sp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250825" y="1052513"/>
          <a:ext cx="2017713" cy="950912"/>
        </p:xfrm>
        <a:graphic>
          <a:graphicData uri="http://schemas.openxmlformats.org/presentationml/2006/ole">
            <p:oleObj spid="_x0000_s154647" name="Equation" r:id="rId3" imgW="939392" imgH="444307" progId="Equation.3">
              <p:embed/>
            </p:oleObj>
          </a:graphicData>
        </a:graphic>
      </p:graphicFrame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I=0</a:t>
            </a:r>
            <a:r>
              <a:rPr lang="de-DE" sz="1800">
                <a:sym typeface="Wingdings" panose="05000000000000000000" pitchFamily="2" charset="2"/>
              </a:rPr>
              <a:t>jeder Summand wir mit (i=0) multipliziert, also Summe 0</a:t>
            </a:r>
            <a:endParaRPr lang="de-DE" sz="1800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I=1</a:t>
            </a:r>
            <a:r>
              <a:rPr lang="de-DE" sz="1800">
                <a:sym typeface="Wingdings" panose="05000000000000000000" pitchFamily="2" charset="2"/>
              </a:rPr>
              <a:t>(6+3*-2)+(6+3*-1)+(6+2*0)=0+3+6=9</a:t>
            </a:r>
            <a:endParaRPr lang="de-DE" sz="1800"/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457200" y="47244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I=2</a:t>
            </a:r>
            <a:r>
              <a:rPr lang="de-DE" sz="1800">
                <a:sym typeface="Wingdings" panose="05000000000000000000" pitchFamily="2" charset="2"/>
              </a:rPr>
              <a:t>(6*2+3*2*-2)+(6*2+3*2*-1)+(6*2+3*2*0)=0+6+12=18</a:t>
            </a:r>
            <a:endParaRPr lang="de-DE" sz="1800"/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533400" y="54102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-9+9+18=18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0"/>
          <p:cNvSpPr>
            <a:spLocks noChangeArrowheads="1"/>
          </p:cNvSpPr>
          <p:nvPr/>
        </p:nvSpPr>
        <p:spPr bwMode="auto">
          <a:xfrm>
            <a:off x="179388" y="692150"/>
            <a:ext cx="791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Stellen Sie die Aufaddition folgender Zahlen mit dem Summenzeichen dar! </a:t>
            </a:r>
          </a:p>
        </p:txBody>
      </p:sp>
      <p:graphicFrame>
        <p:nvGraphicFramePr>
          <p:cNvPr id="255101" name="Group 125"/>
          <p:cNvGraphicFramePr>
            <a:graphicFrameLocks noGrp="1"/>
          </p:cNvGraphicFramePr>
          <p:nvPr/>
        </p:nvGraphicFramePr>
        <p:xfrm>
          <a:off x="2482850" y="1341438"/>
          <a:ext cx="4105275" cy="2592390"/>
        </p:xfrm>
        <a:graphic>
          <a:graphicData uri="http://schemas.openxmlformats.org/drawingml/2006/table">
            <a:tbl>
              <a:tblPr/>
              <a:tblGrid>
                <a:gridCol w="684213"/>
                <a:gridCol w="684212"/>
                <a:gridCol w="684213"/>
                <a:gridCol w="684212"/>
                <a:gridCol w="684213"/>
                <a:gridCol w="684212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709" name="Rectangle 12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16</a:t>
            </a:r>
            <a:endParaRPr lang="de-DE" sz="1800" b="1" dirty="0"/>
          </a:p>
        </p:txBody>
      </p:sp>
      <p:sp>
        <p:nvSpPr>
          <p:cNvPr id="155710" name="Line 128"/>
          <p:cNvSpPr>
            <a:spLocks noChangeShapeType="1"/>
          </p:cNvSpPr>
          <p:nvPr/>
        </p:nvSpPr>
        <p:spPr bwMode="auto">
          <a:xfrm>
            <a:off x="2484438" y="1700213"/>
            <a:ext cx="410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711" name="Line 129"/>
          <p:cNvSpPr>
            <a:spLocks noChangeShapeType="1"/>
          </p:cNvSpPr>
          <p:nvPr/>
        </p:nvSpPr>
        <p:spPr bwMode="auto">
          <a:xfrm>
            <a:off x="3132138" y="1341438"/>
            <a:ext cx="0" cy="2592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285750" y="714375"/>
            <a:ext cx="779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Stellen Sie die Aufaddition folgender Zahlen mit dem Summenzeichen dar! </a:t>
            </a:r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/>
        </p:nvGraphicFramePr>
        <p:xfrm>
          <a:off x="2484438" y="1341438"/>
          <a:ext cx="4105275" cy="2592390"/>
        </p:xfrm>
        <a:graphic>
          <a:graphicData uri="http://schemas.openxmlformats.org/drawingml/2006/table">
            <a:tbl>
              <a:tblPr/>
              <a:tblGrid>
                <a:gridCol w="684212"/>
                <a:gridCol w="684213"/>
                <a:gridCol w="684212"/>
                <a:gridCol w="684213"/>
                <a:gridCol w="684212"/>
                <a:gridCol w="68421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733" name="Object 62"/>
          <p:cNvGraphicFramePr>
            <a:graphicFrameLocks noChangeAspect="1"/>
          </p:cNvGraphicFramePr>
          <p:nvPr/>
        </p:nvGraphicFramePr>
        <p:xfrm>
          <a:off x="4071938" y="4572000"/>
          <a:ext cx="1254125" cy="950913"/>
        </p:xfrm>
        <a:graphic>
          <a:graphicData uri="http://schemas.openxmlformats.org/presentationml/2006/ole">
            <p:oleObj spid="_x0000_s156749" name="Formel" r:id="rId3" imgW="583947" imgH="444307" progId="Equation.3">
              <p:embed/>
            </p:oleObj>
          </a:graphicData>
        </a:graphic>
      </p:graphicFrame>
      <p:sp>
        <p:nvSpPr>
          <p:cNvPr id="156734" name="Line 63"/>
          <p:cNvSpPr>
            <a:spLocks noChangeShapeType="1"/>
          </p:cNvSpPr>
          <p:nvPr/>
        </p:nvSpPr>
        <p:spPr bwMode="auto">
          <a:xfrm>
            <a:off x="2484438" y="1700213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735" name="Line 64"/>
          <p:cNvSpPr>
            <a:spLocks noChangeShapeType="1"/>
          </p:cNvSpPr>
          <p:nvPr/>
        </p:nvSpPr>
        <p:spPr bwMode="auto">
          <a:xfrm>
            <a:off x="3132138" y="13414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736" name="Line 65"/>
          <p:cNvSpPr>
            <a:spLocks noChangeShapeType="1"/>
          </p:cNvSpPr>
          <p:nvPr/>
        </p:nvSpPr>
        <p:spPr bwMode="auto">
          <a:xfrm>
            <a:off x="2484438" y="1700213"/>
            <a:ext cx="410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737" name="Line 66"/>
          <p:cNvSpPr>
            <a:spLocks noChangeShapeType="1"/>
          </p:cNvSpPr>
          <p:nvPr/>
        </p:nvSpPr>
        <p:spPr bwMode="auto">
          <a:xfrm>
            <a:off x="3132138" y="1341438"/>
            <a:ext cx="0" cy="2592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6738" name="Rectangle 12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16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127000" y="6207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  Man berechne den Binomialkoeffizienten von</a:t>
            </a:r>
          </a:p>
        </p:txBody>
      </p:sp>
      <p:graphicFrame>
        <p:nvGraphicFramePr>
          <p:cNvPr id="157699" name="Object 6"/>
          <p:cNvGraphicFramePr>
            <a:graphicFrameLocks noChangeAspect="1"/>
          </p:cNvGraphicFramePr>
          <p:nvPr/>
        </p:nvGraphicFramePr>
        <p:xfrm>
          <a:off x="250825" y="1412875"/>
          <a:ext cx="738188" cy="1081088"/>
        </p:xfrm>
        <a:graphic>
          <a:graphicData uri="http://schemas.openxmlformats.org/presentationml/2006/ole">
            <p:oleObj spid="_x0000_s157711" r:id="rId3" imgW="406224" imgH="634725" progId="Equation.3">
              <p:embed/>
            </p:oleObj>
          </a:graphicData>
        </a:graphic>
      </p:graphicFrame>
      <p:sp>
        <p:nvSpPr>
          <p:cNvPr id="157700" name="Rectangle 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17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340994" name="Formel" r:id="rId3" imgW="990170" imgH="393529" progId="Equation.3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340995" name="Formel" r:id="rId4" imgW="1320227" imgH="393529" progId="Equation.3">
              <p:embed/>
            </p:oleObj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340996" name="Formel" r:id="rId5" imgW="1511300" imgH="393700" progId="Equation.3">
              <p:embed/>
            </p:oleObj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340997" name="Formel" r:id="rId6" imgW="520474" imgH="431613" progId="Equation.3">
              <p:embed/>
            </p:oleObj>
          </a:graphicData>
        </a:graphic>
      </p:graphicFrame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6084888" y="1916113"/>
          <a:ext cx="1017587" cy="708025"/>
        </p:xfrm>
        <a:graphic>
          <a:graphicData uri="http://schemas.openxmlformats.org/presentationml/2006/ole">
            <p:oleObj spid="_x0000_s340998" name="Formel" r:id="rId7" imgW="660400" imgH="457200" progId="Equation.3">
              <p:embed/>
            </p:oleObj>
          </a:graphicData>
        </a:graphic>
      </p:graphicFrame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643438" y="3213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89" name="Rectangle 2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90" name="Object 21"/>
          <p:cNvGraphicFramePr>
            <a:graphicFrameLocks noChangeAspect="1"/>
          </p:cNvGraphicFramePr>
          <p:nvPr/>
        </p:nvGraphicFramePr>
        <p:xfrm>
          <a:off x="6427788" y="3017838"/>
          <a:ext cx="311150" cy="695325"/>
        </p:xfrm>
        <a:graphic>
          <a:graphicData uri="http://schemas.openxmlformats.org/presentationml/2006/ole">
            <p:oleObj spid="_x0000_s340999" name="Equation" r:id="rId8" imgW="177480" imgH="419040" progId="Equation.3">
              <p:embed/>
            </p:oleObj>
          </a:graphicData>
        </a:graphic>
      </p:graphicFrame>
    </p:spTree>
  </p:cSld>
  <p:clrMapOvr>
    <a:masterClrMapping/>
  </p:clrMapOvr>
  <p:transition advTm="90194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5"/>
          <p:cNvGraphicFramePr>
            <a:graphicFrameLocks noChangeAspect="1"/>
          </p:cNvGraphicFramePr>
          <p:nvPr/>
        </p:nvGraphicFramePr>
        <p:xfrm>
          <a:off x="323850" y="3357563"/>
          <a:ext cx="738188" cy="1081087"/>
        </p:xfrm>
        <a:graphic>
          <a:graphicData uri="http://schemas.openxmlformats.org/presentationml/2006/ole">
            <p:oleObj spid="_x0000_s158746" r:id="rId3" imgW="406224" imgH="634725" progId="Equation.3">
              <p:embed/>
            </p:oleObj>
          </a:graphicData>
        </a:graphic>
      </p:graphicFrame>
      <p:sp>
        <p:nvSpPr>
          <p:cNvPr id="158723" name="Rectangle 2"/>
          <p:cNvSpPr>
            <a:spLocks noChangeArrowheads="1"/>
          </p:cNvSpPr>
          <p:nvPr/>
        </p:nvSpPr>
        <p:spPr bwMode="auto">
          <a:xfrm>
            <a:off x="127000" y="6207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  Man berechne den Binomialkoeffizienten von</a:t>
            </a:r>
          </a:p>
        </p:txBody>
      </p:sp>
      <p:graphicFrame>
        <p:nvGraphicFramePr>
          <p:cNvPr id="158724" name="Object 6"/>
          <p:cNvGraphicFramePr>
            <a:graphicFrameLocks noChangeAspect="1"/>
          </p:cNvGraphicFramePr>
          <p:nvPr/>
        </p:nvGraphicFramePr>
        <p:xfrm>
          <a:off x="250825" y="1412875"/>
          <a:ext cx="738188" cy="1081088"/>
        </p:xfrm>
        <a:graphic>
          <a:graphicData uri="http://schemas.openxmlformats.org/presentationml/2006/ole">
            <p:oleObj spid="_x0000_s158747" r:id="rId4" imgW="406224" imgH="634725" progId="Equation.3">
              <p:embed/>
            </p:oleObj>
          </a:graphicData>
        </a:graphic>
      </p:graphicFrame>
      <p:sp>
        <p:nvSpPr>
          <p:cNvPr id="158725" name="Rectangle 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17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5"/>
          <p:cNvGraphicFramePr>
            <a:graphicFrameLocks noChangeAspect="1"/>
          </p:cNvGraphicFramePr>
          <p:nvPr/>
        </p:nvGraphicFramePr>
        <p:xfrm>
          <a:off x="323850" y="3357563"/>
          <a:ext cx="738188" cy="1081087"/>
        </p:xfrm>
        <a:graphic>
          <a:graphicData uri="http://schemas.openxmlformats.org/presentationml/2006/ole">
            <p:oleObj spid="_x0000_s159771" r:id="rId3" imgW="406224" imgH="634725" progId="Equation.3">
              <p:embed/>
            </p:oleObj>
          </a:graphicData>
        </a:graphic>
      </p:graphicFrame>
      <p:sp>
        <p:nvSpPr>
          <p:cNvPr id="159747" name="Rectangle 6"/>
          <p:cNvSpPr>
            <a:spLocks noChangeArrowheads="1"/>
          </p:cNvSpPr>
          <p:nvPr/>
        </p:nvSpPr>
        <p:spPr bwMode="auto">
          <a:xfrm>
            <a:off x="1116013" y="335756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= 100</a:t>
            </a:r>
          </a:p>
        </p:txBody>
      </p:sp>
      <p:sp>
        <p:nvSpPr>
          <p:cNvPr id="159748" name="Rectangle 2"/>
          <p:cNvSpPr>
            <a:spLocks noChangeArrowheads="1"/>
          </p:cNvSpPr>
          <p:nvPr/>
        </p:nvSpPr>
        <p:spPr bwMode="auto">
          <a:xfrm>
            <a:off x="127000" y="6207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  Man berechne den Binomialkoeffizienten von</a:t>
            </a:r>
          </a:p>
        </p:txBody>
      </p:sp>
      <p:graphicFrame>
        <p:nvGraphicFramePr>
          <p:cNvPr id="159749" name="Object 8"/>
          <p:cNvGraphicFramePr>
            <a:graphicFrameLocks noChangeAspect="1"/>
          </p:cNvGraphicFramePr>
          <p:nvPr/>
        </p:nvGraphicFramePr>
        <p:xfrm>
          <a:off x="250825" y="1412875"/>
          <a:ext cx="738188" cy="1081088"/>
        </p:xfrm>
        <a:graphic>
          <a:graphicData uri="http://schemas.openxmlformats.org/presentationml/2006/ole">
            <p:oleObj spid="_x0000_s159772" r:id="rId4" imgW="406224" imgH="634725" progId="Equation.3">
              <p:embed/>
            </p:oleObj>
          </a:graphicData>
        </a:graphic>
      </p:graphicFrame>
      <p:sp>
        <p:nvSpPr>
          <p:cNvPr id="159750" name="Rectangle 7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17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323850" y="620713"/>
            <a:ext cx="372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das Doppelprodukt </a:t>
            </a:r>
          </a:p>
        </p:txBody>
      </p:sp>
      <p:graphicFrame>
        <p:nvGraphicFramePr>
          <p:cNvPr id="160771" name="Object 7"/>
          <p:cNvGraphicFramePr>
            <a:graphicFrameLocks noChangeAspect="1"/>
          </p:cNvGraphicFramePr>
          <p:nvPr/>
        </p:nvGraphicFramePr>
        <p:xfrm>
          <a:off x="141288" y="1557338"/>
          <a:ext cx="2097087" cy="914400"/>
        </p:xfrm>
        <a:graphic>
          <a:graphicData uri="http://schemas.openxmlformats.org/presentationml/2006/ole">
            <p:oleObj spid="_x0000_s160783" name="Formel" r:id="rId3" imgW="965200" imgH="457200" progId="Equation.3">
              <p:embed/>
            </p:oleObj>
          </a:graphicData>
        </a:graphic>
      </p:graphicFrame>
      <p:sp>
        <p:nvSpPr>
          <p:cNvPr id="160772" name="Rectangle 8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18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9388" y="0"/>
            <a:ext cx="372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das Doppelprodukt </a:t>
            </a:r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250825" y="908050"/>
          <a:ext cx="1905000" cy="914400"/>
        </p:xfrm>
        <a:graphic>
          <a:graphicData uri="http://schemas.openxmlformats.org/presentationml/2006/ole">
            <p:oleObj spid="_x0000_s161817" r:id="rId3" imgW="876300" imgH="457200" progId="Equation.3">
              <p:embed/>
            </p:oleObj>
          </a:graphicData>
        </a:graphic>
      </p:graphicFrame>
      <p:graphicFrame>
        <p:nvGraphicFramePr>
          <p:cNvPr id="161796" name="Object 5"/>
          <p:cNvGraphicFramePr>
            <a:graphicFrameLocks noChangeAspect="1"/>
          </p:cNvGraphicFramePr>
          <p:nvPr/>
        </p:nvGraphicFramePr>
        <p:xfrm>
          <a:off x="250825" y="3500438"/>
          <a:ext cx="1905000" cy="914400"/>
        </p:xfrm>
        <a:graphic>
          <a:graphicData uri="http://schemas.openxmlformats.org/presentationml/2006/ole">
            <p:oleObj spid="_x0000_s161818" r:id="rId4" imgW="8763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3"/>
          <p:cNvGraphicFramePr>
            <a:graphicFrameLocks noChangeAspect="1"/>
          </p:cNvGraphicFramePr>
          <p:nvPr/>
        </p:nvGraphicFramePr>
        <p:xfrm>
          <a:off x="250825" y="908050"/>
          <a:ext cx="1905000" cy="914400"/>
        </p:xfrm>
        <a:graphic>
          <a:graphicData uri="http://schemas.openxmlformats.org/presentationml/2006/ole">
            <p:oleObj spid="_x0000_s162842" r:id="rId3" imgW="876300" imgH="457200" progId="Equation.3">
              <p:embed/>
            </p:oleObj>
          </a:graphicData>
        </a:graphic>
      </p:graphicFrame>
      <p:graphicFrame>
        <p:nvGraphicFramePr>
          <p:cNvPr id="162819" name="Object 5"/>
          <p:cNvGraphicFramePr>
            <a:graphicFrameLocks noChangeAspect="1"/>
          </p:cNvGraphicFramePr>
          <p:nvPr/>
        </p:nvGraphicFramePr>
        <p:xfrm>
          <a:off x="250825" y="3500438"/>
          <a:ext cx="1905000" cy="914400"/>
        </p:xfrm>
        <a:graphic>
          <a:graphicData uri="http://schemas.openxmlformats.org/presentationml/2006/ole">
            <p:oleObj spid="_x0000_s162843" r:id="rId4" imgW="876300" imgH="457200" progId="Equation.3">
              <p:embed/>
            </p:oleObj>
          </a:graphicData>
        </a:graphic>
      </p:graphicFrame>
      <p:sp>
        <p:nvSpPr>
          <p:cNvPr id="162820" name="Rectangle 6"/>
          <p:cNvSpPr>
            <a:spLocks noChangeArrowheads="1"/>
          </p:cNvSpPr>
          <p:nvPr/>
        </p:nvSpPr>
        <p:spPr bwMode="auto">
          <a:xfrm>
            <a:off x="179388" y="0"/>
            <a:ext cx="372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das Doppelprodukt </a:t>
            </a:r>
          </a:p>
        </p:txBody>
      </p:sp>
      <p:sp>
        <p:nvSpPr>
          <p:cNvPr id="162821" name="Rectangle 8"/>
          <p:cNvSpPr>
            <a:spLocks noChangeArrowheads="1"/>
          </p:cNvSpPr>
          <p:nvPr/>
        </p:nvSpPr>
        <p:spPr bwMode="auto">
          <a:xfrm>
            <a:off x="2268538" y="3716338"/>
            <a:ext cx="482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= (6+3)*(6+6)*(12+6)*(12+12)*(18+9)*(18+18)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50825" y="908050"/>
          <a:ext cx="1905000" cy="914400"/>
        </p:xfrm>
        <a:graphic>
          <a:graphicData uri="http://schemas.openxmlformats.org/presentationml/2006/ole">
            <p:oleObj spid="_x0000_s163867" r:id="rId3" imgW="876300" imgH="457200" progId="Equation.3">
              <p:embed/>
            </p:oleObj>
          </a:graphicData>
        </a:graphic>
      </p:graphicFrame>
      <p:graphicFrame>
        <p:nvGraphicFramePr>
          <p:cNvPr id="163843" name="Object 4"/>
          <p:cNvGraphicFramePr>
            <a:graphicFrameLocks noChangeAspect="1"/>
          </p:cNvGraphicFramePr>
          <p:nvPr/>
        </p:nvGraphicFramePr>
        <p:xfrm>
          <a:off x="250825" y="3500438"/>
          <a:ext cx="1905000" cy="914400"/>
        </p:xfrm>
        <a:graphic>
          <a:graphicData uri="http://schemas.openxmlformats.org/presentationml/2006/ole">
            <p:oleObj spid="_x0000_s163868" r:id="rId4" imgW="876300" imgH="457200" progId="Equation.3">
              <p:embed/>
            </p:oleObj>
          </a:graphicData>
        </a:graphic>
      </p:graphicFrame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179388" y="0"/>
            <a:ext cx="372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das Doppelprodukt </a:t>
            </a:r>
          </a:p>
        </p:txBody>
      </p:sp>
      <p:sp>
        <p:nvSpPr>
          <p:cNvPr id="163845" name="Rectangle 7"/>
          <p:cNvSpPr>
            <a:spLocks noChangeArrowheads="1"/>
          </p:cNvSpPr>
          <p:nvPr/>
        </p:nvSpPr>
        <p:spPr bwMode="auto">
          <a:xfrm>
            <a:off x="2268538" y="4221163"/>
            <a:ext cx="222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9*12*18*24*27*36</a:t>
            </a:r>
          </a:p>
        </p:txBody>
      </p:sp>
      <p:sp>
        <p:nvSpPr>
          <p:cNvPr id="163846" name="Rectangle 8"/>
          <p:cNvSpPr>
            <a:spLocks noChangeArrowheads="1"/>
          </p:cNvSpPr>
          <p:nvPr/>
        </p:nvSpPr>
        <p:spPr bwMode="auto">
          <a:xfrm>
            <a:off x="2268538" y="3716338"/>
            <a:ext cx="482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= (6+3)*(6+6)*(12+6)*(12+12)*(18+9)*(18+18)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250825" y="908050"/>
          <a:ext cx="1905000" cy="914400"/>
        </p:xfrm>
        <a:graphic>
          <a:graphicData uri="http://schemas.openxmlformats.org/presentationml/2006/ole">
            <p:oleObj spid="_x0000_s164892" r:id="rId3" imgW="876300" imgH="457200" progId="Equation.3">
              <p:embed/>
            </p:oleObj>
          </a:graphicData>
        </a:graphic>
      </p:graphicFrame>
      <p:graphicFrame>
        <p:nvGraphicFramePr>
          <p:cNvPr id="164867" name="Object 4"/>
          <p:cNvGraphicFramePr>
            <a:graphicFrameLocks noChangeAspect="1"/>
          </p:cNvGraphicFramePr>
          <p:nvPr/>
        </p:nvGraphicFramePr>
        <p:xfrm>
          <a:off x="250825" y="3500438"/>
          <a:ext cx="1905000" cy="914400"/>
        </p:xfrm>
        <a:graphic>
          <a:graphicData uri="http://schemas.openxmlformats.org/presentationml/2006/ole">
            <p:oleObj spid="_x0000_s164893" r:id="rId4" imgW="876300" imgH="457200" progId="Equation.3">
              <p:embed/>
            </p:oleObj>
          </a:graphicData>
        </a:graphic>
      </p:graphicFrame>
      <p:sp>
        <p:nvSpPr>
          <p:cNvPr id="164868" name="Rectangle 5"/>
          <p:cNvSpPr>
            <a:spLocks noChangeArrowheads="1"/>
          </p:cNvSpPr>
          <p:nvPr/>
        </p:nvSpPr>
        <p:spPr bwMode="auto">
          <a:xfrm>
            <a:off x="179388" y="0"/>
            <a:ext cx="372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das Doppelprodukt </a:t>
            </a:r>
          </a:p>
        </p:txBody>
      </p:sp>
      <p:sp>
        <p:nvSpPr>
          <p:cNvPr id="164869" name="Rectangle 6"/>
          <p:cNvSpPr>
            <a:spLocks noChangeArrowheads="1"/>
          </p:cNvSpPr>
          <p:nvPr/>
        </p:nvSpPr>
        <p:spPr bwMode="auto">
          <a:xfrm>
            <a:off x="2268538" y="3716338"/>
            <a:ext cx="482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= (6+3)*(6+6)*(12+6)*(12+12)*(18+9)*(18+18)</a:t>
            </a:r>
          </a:p>
        </p:txBody>
      </p:sp>
      <p:sp>
        <p:nvSpPr>
          <p:cNvPr id="164870" name="Rectangle 7"/>
          <p:cNvSpPr>
            <a:spLocks noChangeArrowheads="1"/>
          </p:cNvSpPr>
          <p:nvPr/>
        </p:nvSpPr>
        <p:spPr bwMode="auto">
          <a:xfrm>
            <a:off x="2268538" y="4221163"/>
            <a:ext cx="222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9*12*18*24*27*36</a:t>
            </a:r>
          </a:p>
        </p:txBody>
      </p:sp>
      <p:sp>
        <p:nvSpPr>
          <p:cNvPr id="164871" name="Rectangle 8"/>
          <p:cNvSpPr>
            <a:spLocks noChangeArrowheads="1"/>
          </p:cNvSpPr>
          <p:nvPr/>
        </p:nvSpPr>
        <p:spPr bwMode="auto">
          <a:xfrm>
            <a:off x="2268538" y="4797425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45.349.632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/>
          <p:cNvSpPr>
            <a:spLocks noChangeArrowheads="1"/>
          </p:cNvSpPr>
          <p:nvPr/>
        </p:nvSpPr>
        <p:spPr bwMode="auto">
          <a:xfrm>
            <a:off x="369888" y="6207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Man ermittle den Wert der folgenden Summen</a:t>
            </a:r>
          </a:p>
        </p:txBody>
      </p:sp>
      <p:graphicFrame>
        <p:nvGraphicFramePr>
          <p:cNvPr id="165891" name="Object 9"/>
          <p:cNvGraphicFramePr>
            <a:graphicFrameLocks noChangeAspect="1"/>
          </p:cNvGraphicFramePr>
          <p:nvPr/>
        </p:nvGraphicFramePr>
        <p:xfrm>
          <a:off x="395288" y="1484313"/>
          <a:ext cx="1905000" cy="1104900"/>
        </p:xfrm>
        <a:graphic>
          <a:graphicData uri="http://schemas.openxmlformats.org/presentationml/2006/ole">
            <p:oleObj spid="_x0000_s165903" r:id="rId3" imgW="1016000" imgH="558800" progId="Equation.3">
              <p:embed/>
            </p:oleObj>
          </a:graphicData>
        </a:graphic>
      </p:graphicFrame>
      <p:sp>
        <p:nvSpPr>
          <p:cNvPr id="165892" name="Rectangle 12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19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ChangeArrowheads="1"/>
          </p:cNvSpPr>
          <p:nvPr/>
        </p:nvSpPr>
        <p:spPr bwMode="auto">
          <a:xfrm>
            <a:off x="369888" y="1889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Man ermittle den Wert der folgenden Summen</a:t>
            </a:r>
          </a:p>
        </p:txBody>
      </p:sp>
      <p:graphicFrame>
        <p:nvGraphicFramePr>
          <p:cNvPr id="166915" name="Object 7"/>
          <p:cNvGraphicFramePr>
            <a:graphicFrameLocks noChangeAspect="1"/>
          </p:cNvGraphicFramePr>
          <p:nvPr/>
        </p:nvGraphicFramePr>
        <p:xfrm>
          <a:off x="395288" y="1052513"/>
          <a:ext cx="1905000" cy="1104900"/>
        </p:xfrm>
        <a:graphic>
          <a:graphicData uri="http://schemas.openxmlformats.org/presentationml/2006/ole">
            <p:oleObj spid="_x0000_s166937" r:id="rId3" imgW="1016000" imgH="558800" progId="Equation.3">
              <p:embed/>
            </p:oleObj>
          </a:graphicData>
        </a:graphic>
      </p:graphicFrame>
      <p:graphicFrame>
        <p:nvGraphicFramePr>
          <p:cNvPr id="166916" name="Object 8"/>
          <p:cNvGraphicFramePr>
            <a:graphicFrameLocks noChangeAspect="1"/>
          </p:cNvGraphicFramePr>
          <p:nvPr/>
        </p:nvGraphicFramePr>
        <p:xfrm>
          <a:off x="250825" y="3644900"/>
          <a:ext cx="1905000" cy="1104900"/>
        </p:xfrm>
        <a:graphic>
          <a:graphicData uri="http://schemas.openxmlformats.org/presentationml/2006/ole">
            <p:oleObj spid="_x0000_s166938" r:id="rId4" imgW="1016000" imgH="558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69888" y="1889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Man ermittle den Wert der folgenden Summen</a:t>
            </a:r>
          </a:p>
        </p:txBody>
      </p:sp>
      <p:sp>
        <p:nvSpPr>
          <p:cNvPr id="167939" name="Rectangle 4"/>
          <p:cNvSpPr>
            <a:spLocks noChangeArrowheads="1"/>
          </p:cNvSpPr>
          <p:nvPr/>
        </p:nvSpPr>
        <p:spPr bwMode="auto">
          <a:xfrm>
            <a:off x="2411413" y="400526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graphicFrame>
        <p:nvGraphicFramePr>
          <p:cNvPr id="167940" name="Object 7"/>
          <p:cNvGraphicFramePr>
            <a:graphicFrameLocks noChangeAspect="1"/>
          </p:cNvGraphicFramePr>
          <p:nvPr/>
        </p:nvGraphicFramePr>
        <p:xfrm>
          <a:off x="395288" y="1052513"/>
          <a:ext cx="1905000" cy="1104900"/>
        </p:xfrm>
        <a:graphic>
          <a:graphicData uri="http://schemas.openxmlformats.org/presentationml/2006/ole">
            <p:oleObj spid="_x0000_s167973" r:id="rId3" imgW="1016000" imgH="558800" progId="Equation.3">
              <p:embed/>
            </p:oleObj>
          </a:graphicData>
        </a:graphic>
      </p:graphicFrame>
      <p:graphicFrame>
        <p:nvGraphicFramePr>
          <p:cNvPr id="167941" name="Object 8"/>
          <p:cNvGraphicFramePr>
            <a:graphicFrameLocks noChangeAspect="1"/>
          </p:cNvGraphicFramePr>
          <p:nvPr/>
        </p:nvGraphicFramePr>
        <p:xfrm>
          <a:off x="155575" y="3644900"/>
          <a:ext cx="2095500" cy="1104900"/>
        </p:xfrm>
        <a:graphic>
          <a:graphicData uri="http://schemas.openxmlformats.org/presentationml/2006/ole">
            <p:oleObj spid="_x0000_s167974" name="Formel" r:id="rId4" imgW="1117600" imgH="558800" progId="Equation.3">
              <p:embed/>
            </p:oleObj>
          </a:graphicData>
        </a:graphic>
      </p:graphicFrame>
      <p:graphicFrame>
        <p:nvGraphicFramePr>
          <p:cNvPr id="167942" name="Object 10"/>
          <p:cNvGraphicFramePr>
            <a:graphicFrameLocks noChangeAspect="1"/>
          </p:cNvGraphicFramePr>
          <p:nvPr/>
        </p:nvGraphicFramePr>
        <p:xfrm>
          <a:off x="2627313" y="3860800"/>
          <a:ext cx="3924300" cy="677863"/>
        </p:xfrm>
        <a:graphic>
          <a:graphicData uri="http://schemas.openxmlformats.org/presentationml/2006/ole">
            <p:oleObj spid="_x0000_s167975" name="Formel" r:id="rId5" imgW="23749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7251" name="Formel" r:id="rId3" imgW="990170" imgH="393529" progId="Equation.3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7252" name="Formel" r:id="rId4" imgW="1320227" imgH="393529" progId="Equation.3">
              <p:embed/>
            </p:oleObj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7253" name="Formel" r:id="rId5" imgW="1511300" imgH="393700" progId="Equation.3">
              <p:embed/>
            </p:oleObj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7254" name="Formel" r:id="rId6" imgW="520474" imgH="431613" progId="Equation.3">
              <p:embed/>
            </p:oleObj>
          </a:graphicData>
        </a:graphic>
      </p:graphicFrame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6084888" y="1916113"/>
          <a:ext cx="1017587" cy="708025"/>
        </p:xfrm>
        <a:graphic>
          <a:graphicData uri="http://schemas.openxmlformats.org/presentationml/2006/ole">
            <p:oleObj spid="_x0000_s7255" name="Formel" r:id="rId7" imgW="660400" imgH="457200" progId="Equation.3">
              <p:embed/>
            </p:oleObj>
          </a:graphicData>
        </a:graphic>
      </p:graphicFrame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643438" y="3213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89" name="Rectangle 2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90" name="Object 21"/>
          <p:cNvGraphicFramePr>
            <a:graphicFrameLocks noChangeAspect="1"/>
          </p:cNvGraphicFramePr>
          <p:nvPr/>
        </p:nvGraphicFramePr>
        <p:xfrm>
          <a:off x="6084888" y="2997200"/>
          <a:ext cx="1008062" cy="739775"/>
        </p:xfrm>
        <a:graphic>
          <a:graphicData uri="http://schemas.openxmlformats.org/presentationml/2006/ole">
            <p:oleObj spid="_x0000_s7256" name="Formel" r:id="rId8" imgW="571252" imgH="444307" progId="Equation.3">
              <p:embed/>
            </p:oleObj>
          </a:graphicData>
        </a:graphic>
      </p:graphicFrame>
    </p:spTree>
  </p:cSld>
  <p:clrMapOvr>
    <a:masterClrMapping/>
  </p:clrMapOvr>
  <p:transition advTm="90194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ChangeArrowheads="1"/>
          </p:cNvSpPr>
          <p:nvPr/>
        </p:nvSpPr>
        <p:spPr bwMode="auto">
          <a:xfrm>
            <a:off x="369888" y="1889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Man ermittle den Wert der folgenden Summen</a:t>
            </a:r>
          </a:p>
        </p:txBody>
      </p:sp>
      <p:sp>
        <p:nvSpPr>
          <p:cNvPr id="168963" name="Rectangle 5"/>
          <p:cNvSpPr>
            <a:spLocks noChangeArrowheads="1"/>
          </p:cNvSpPr>
          <p:nvPr/>
        </p:nvSpPr>
        <p:spPr bwMode="auto">
          <a:xfrm>
            <a:off x="2411413" y="49418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graphicFrame>
        <p:nvGraphicFramePr>
          <p:cNvPr id="168964" name="Object 7"/>
          <p:cNvGraphicFramePr>
            <a:graphicFrameLocks noChangeAspect="1"/>
          </p:cNvGraphicFramePr>
          <p:nvPr/>
        </p:nvGraphicFramePr>
        <p:xfrm>
          <a:off x="395288" y="1052513"/>
          <a:ext cx="1905000" cy="1104900"/>
        </p:xfrm>
        <a:graphic>
          <a:graphicData uri="http://schemas.openxmlformats.org/presentationml/2006/ole">
            <p:oleObj spid="_x0000_s169009" r:id="rId3" imgW="1016000" imgH="558800" progId="Equation.3">
              <p:embed/>
            </p:oleObj>
          </a:graphicData>
        </a:graphic>
      </p:graphicFrame>
      <p:graphicFrame>
        <p:nvGraphicFramePr>
          <p:cNvPr id="168965" name="Object 8"/>
          <p:cNvGraphicFramePr>
            <a:graphicFrameLocks noChangeAspect="1"/>
          </p:cNvGraphicFramePr>
          <p:nvPr/>
        </p:nvGraphicFramePr>
        <p:xfrm>
          <a:off x="250825" y="3644900"/>
          <a:ext cx="1905000" cy="1104900"/>
        </p:xfrm>
        <a:graphic>
          <a:graphicData uri="http://schemas.openxmlformats.org/presentationml/2006/ole">
            <p:oleObj spid="_x0000_s169010" r:id="rId4" imgW="1016000" imgH="558800" progId="Equation.3">
              <p:embed/>
            </p:oleObj>
          </a:graphicData>
        </a:graphic>
      </p:graphicFrame>
      <p:sp>
        <p:nvSpPr>
          <p:cNvPr id="168966" name="Rectangle 10"/>
          <p:cNvSpPr>
            <a:spLocks noChangeArrowheads="1"/>
          </p:cNvSpPr>
          <p:nvPr/>
        </p:nvSpPr>
        <p:spPr bwMode="auto">
          <a:xfrm>
            <a:off x="2411413" y="400526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graphicFrame>
        <p:nvGraphicFramePr>
          <p:cNvPr id="168967" name="Object 13"/>
          <p:cNvGraphicFramePr>
            <a:graphicFrameLocks noChangeAspect="1"/>
          </p:cNvGraphicFramePr>
          <p:nvPr/>
        </p:nvGraphicFramePr>
        <p:xfrm>
          <a:off x="2916238" y="4797425"/>
          <a:ext cx="546100" cy="677863"/>
        </p:xfrm>
        <a:graphic>
          <a:graphicData uri="http://schemas.openxmlformats.org/presentationml/2006/ole">
            <p:oleObj spid="_x0000_s169011" name="Formel" r:id="rId5" imgW="330057" imgH="393529" progId="Equation.3">
              <p:embed/>
            </p:oleObj>
          </a:graphicData>
        </a:graphic>
      </p:graphicFrame>
      <p:graphicFrame>
        <p:nvGraphicFramePr>
          <p:cNvPr id="168968" name="Object 10"/>
          <p:cNvGraphicFramePr>
            <a:graphicFrameLocks noChangeAspect="1"/>
          </p:cNvGraphicFramePr>
          <p:nvPr/>
        </p:nvGraphicFramePr>
        <p:xfrm>
          <a:off x="2832100" y="3860800"/>
          <a:ext cx="2035175" cy="677863"/>
        </p:xfrm>
        <a:graphic>
          <a:graphicData uri="http://schemas.openxmlformats.org/presentationml/2006/ole">
            <p:oleObj spid="_x0000_s169012" name="Formel" r:id="rId6" imgW="123136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369888" y="1889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Man ermittle den Wert der folgenden Summen</a:t>
            </a:r>
          </a:p>
        </p:txBody>
      </p:sp>
      <p:sp>
        <p:nvSpPr>
          <p:cNvPr id="169987" name="Rectangle 6"/>
          <p:cNvSpPr>
            <a:spLocks noChangeArrowheads="1"/>
          </p:cNvSpPr>
          <p:nvPr/>
        </p:nvSpPr>
        <p:spPr bwMode="auto">
          <a:xfrm>
            <a:off x="2411413" y="5661025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3*6</a:t>
            </a:r>
          </a:p>
        </p:txBody>
      </p:sp>
      <p:graphicFrame>
        <p:nvGraphicFramePr>
          <p:cNvPr id="169988" name="Object 7"/>
          <p:cNvGraphicFramePr>
            <a:graphicFrameLocks noChangeAspect="1"/>
          </p:cNvGraphicFramePr>
          <p:nvPr/>
        </p:nvGraphicFramePr>
        <p:xfrm>
          <a:off x="395288" y="1052513"/>
          <a:ext cx="1905000" cy="1104900"/>
        </p:xfrm>
        <a:graphic>
          <a:graphicData uri="http://schemas.openxmlformats.org/presentationml/2006/ole">
            <p:oleObj spid="_x0000_s170034" r:id="rId3" imgW="1016000" imgH="558800" progId="Equation.3">
              <p:embed/>
            </p:oleObj>
          </a:graphicData>
        </a:graphic>
      </p:graphicFrame>
      <p:graphicFrame>
        <p:nvGraphicFramePr>
          <p:cNvPr id="169989" name="Object 8"/>
          <p:cNvGraphicFramePr>
            <a:graphicFrameLocks noChangeAspect="1"/>
          </p:cNvGraphicFramePr>
          <p:nvPr/>
        </p:nvGraphicFramePr>
        <p:xfrm>
          <a:off x="250825" y="3644900"/>
          <a:ext cx="1905000" cy="1104900"/>
        </p:xfrm>
        <a:graphic>
          <a:graphicData uri="http://schemas.openxmlformats.org/presentationml/2006/ole">
            <p:oleObj spid="_x0000_s170035" r:id="rId4" imgW="1016000" imgH="558800" progId="Equation.3">
              <p:embed/>
            </p:oleObj>
          </a:graphicData>
        </a:graphic>
      </p:graphicFrame>
      <p:sp>
        <p:nvSpPr>
          <p:cNvPr id="169990" name="Rectangle 10"/>
          <p:cNvSpPr>
            <a:spLocks noChangeArrowheads="1"/>
          </p:cNvSpPr>
          <p:nvPr/>
        </p:nvSpPr>
        <p:spPr bwMode="auto">
          <a:xfrm>
            <a:off x="2411413" y="49418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sp>
        <p:nvSpPr>
          <p:cNvPr id="169991" name="Rectangle 11"/>
          <p:cNvSpPr>
            <a:spLocks noChangeArrowheads="1"/>
          </p:cNvSpPr>
          <p:nvPr/>
        </p:nvSpPr>
        <p:spPr bwMode="auto">
          <a:xfrm>
            <a:off x="2411413" y="400526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graphicFrame>
        <p:nvGraphicFramePr>
          <p:cNvPr id="169992" name="Object 13"/>
          <p:cNvGraphicFramePr>
            <a:graphicFrameLocks noChangeAspect="1"/>
          </p:cNvGraphicFramePr>
          <p:nvPr/>
        </p:nvGraphicFramePr>
        <p:xfrm>
          <a:off x="2916238" y="4797425"/>
          <a:ext cx="546100" cy="677863"/>
        </p:xfrm>
        <a:graphic>
          <a:graphicData uri="http://schemas.openxmlformats.org/presentationml/2006/ole">
            <p:oleObj spid="_x0000_s170036" name="Formel" r:id="rId5" imgW="330057" imgH="393529" progId="Equation.3">
              <p:embed/>
            </p:oleObj>
          </a:graphicData>
        </a:graphic>
      </p:graphicFrame>
      <p:graphicFrame>
        <p:nvGraphicFramePr>
          <p:cNvPr id="169993" name="Object 10"/>
          <p:cNvGraphicFramePr>
            <a:graphicFrameLocks noChangeAspect="1"/>
          </p:cNvGraphicFramePr>
          <p:nvPr/>
        </p:nvGraphicFramePr>
        <p:xfrm>
          <a:off x="2832100" y="3860800"/>
          <a:ext cx="2035175" cy="677863"/>
        </p:xfrm>
        <a:graphic>
          <a:graphicData uri="http://schemas.openxmlformats.org/presentationml/2006/ole">
            <p:oleObj spid="_x0000_s170037" name="Formel" r:id="rId6" imgW="123136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369888" y="188913"/>
            <a:ext cx="487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Man ermittle den Wert der folgenden Summen</a:t>
            </a:r>
          </a:p>
        </p:txBody>
      </p:sp>
      <p:graphicFrame>
        <p:nvGraphicFramePr>
          <p:cNvPr id="171011" name="Object 7"/>
          <p:cNvGraphicFramePr>
            <a:graphicFrameLocks noChangeAspect="1"/>
          </p:cNvGraphicFramePr>
          <p:nvPr/>
        </p:nvGraphicFramePr>
        <p:xfrm>
          <a:off x="395288" y="1052513"/>
          <a:ext cx="1905000" cy="1104900"/>
        </p:xfrm>
        <a:graphic>
          <a:graphicData uri="http://schemas.openxmlformats.org/presentationml/2006/ole">
            <p:oleObj spid="_x0000_s171059" r:id="rId3" imgW="1016000" imgH="558800" progId="Equation.3">
              <p:embed/>
            </p:oleObj>
          </a:graphicData>
        </a:graphic>
      </p:graphicFrame>
      <p:graphicFrame>
        <p:nvGraphicFramePr>
          <p:cNvPr id="171012" name="Object 8"/>
          <p:cNvGraphicFramePr>
            <a:graphicFrameLocks noChangeAspect="1"/>
          </p:cNvGraphicFramePr>
          <p:nvPr/>
        </p:nvGraphicFramePr>
        <p:xfrm>
          <a:off x="250825" y="3644900"/>
          <a:ext cx="1905000" cy="1104900"/>
        </p:xfrm>
        <a:graphic>
          <a:graphicData uri="http://schemas.openxmlformats.org/presentationml/2006/ole">
            <p:oleObj spid="_x0000_s171060" r:id="rId4" imgW="1016000" imgH="558800" progId="Equation.3">
              <p:embed/>
            </p:oleObj>
          </a:graphicData>
        </a:graphic>
      </p:graphicFrame>
      <p:sp>
        <p:nvSpPr>
          <p:cNvPr id="171013" name="Rectangle 9"/>
          <p:cNvSpPr>
            <a:spLocks noChangeArrowheads="1"/>
          </p:cNvSpPr>
          <p:nvPr/>
        </p:nvSpPr>
        <p:spPr bwMode="auto">
          <a:xfrm>
            <a:off x="3635375" y="5661025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18</a:t>
            </a:r>
          </a:p>
        </p:txBody>
      </p:sp>
      <p:sp>
        <p:nvSpPr>
          <p:cNvPr id="171014" name="Rectangle 10"/>
          <p:cNvSpPr>
            <a:spLocks noChangeArrowheads="1"/>
          </p:cNvSpPr>
          <p:nvPr/>
        </p:nvSpPr>
        <p:spPr bwMode="auto">
          <a:xfrm>
            <a:off x="2411413" y="5661025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3*6</a:t>
            </a:r>
          </a:p>
        </p:txBody>
      </p:sp>
      <p:sp>
        <p:nvSpPr>
          <p:cNvPr id="171015" name="Rectangle 11"/>
          <p:cNvSpPr>
            <a:spLocks noChangeArrowheads="1"/>
          </p:cNvSpPr>
          <p:nvPr/>
        </p:nvSpPr>
        <p:spPr bwMode="auto">
          <a:xfrm>
            <a:off x="2411413" y="49418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sp>
        <p:nvSpPr>
          <p:cNvPr id="171016" name="Rectangle 12"/>
          <p:cNvSpPr>
            <a:spLocks noChangeArrowheads="1"/>
          </p:cNvSpPr>
          <p:nvPr/>
        </p:nvSpPr>
        <p:spPr bwMode="auto">
          <a:xfrm>
            <a:off x="2411413" y="400526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</a:t>
            </a:r>
          </a:p>
        </p:txBody>
      </p:sp>
      <p:graphicFrame>
        <p:nvGraphicFramePr>
          <p:cNvPr id="171017" name="Object 14"/>
          <p:cNvGraphicFramePr>
            <a:graphicFrameLocks noChangeAspect="1"/>
          </p:cNvGraphicFramePr>
          <p:nvPr/>
        </p:nvGraphicFramePr>
        <p:xfrm>
          <a:off x="2916238" y="4797425"/>
          <a:ext cx="546100" cy="677863"/>
        </p:xfrm>
        <a:graphic>
          <a:graphicData uri="http://schemas.openxmlformats.org/presentationml/2006/ole">
            <p:oleObj spid="_x0000_s171061" name="Formel" r:id="rId5" imgW="330057" imgH="393529" progId="Equation.3">
              <p:embed/>
            </p:oleObj>
          </a:graphicData>
        </a:graphic>
      </p:graphicFrame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2832100" y="3860800"/>
          <a:ext cx="2035175" cy="677863"/>
        </p:xfrm>
        <a:graphic>
          <a:graphicData uri="http://schemas.openxmlformats.org/presentationml/2006/ole">
            <p:oleObj spid="_x0000_s171062" name="Formel" r:id="rId6" imgW="123136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79388" y="620713"/>
            <a:ext cx="497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Welchen Wert hat folgendes Produkt bei a&gt;0?</a:t>
            </a:r>
          </a:p>
        </p:txBody>
      </p:sp>
      <p:sp>
        <p:nvSpPr>
          <p:cNvPr id="172035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2036" name="Object 9"/>
          <p:cNvGraphicFramePr>
            <a:graphicFrameLocks noChangeAspect="1"/>
          </p:cNvGraphicFramePr>
          <p:nvPr/>
        </p:nvGraphicFramePr>
        <p:xfrm>
          <a:off x="323850" y="1268413"/>
          <a:ext cx="1319213" cy="855662"/>
        </p:xfrm>
        <a:graphic>
          <a:graphicData uri="http://schemas.openxmlformats.org/presentationml/2006/ole">
            <p:oleObj spid="_x0000_s172048" name="Formel" r:id="rId3" imgW="660113" imgH="431613" progId="Equation.3">
              <p:embed/>
            </p:oleObj>
          </a:graphicData>
        </a:graphic>
      </p:graphicFrame>
      <p:sp>
        <p:nvSpPr>
          <p:cNvPr id="172037" name="Rectangle 12"/>
          <p:cNvSpPr>
            <a:spLocks noChangeArrowheads="1"/>
          </p:cNvSpPr>
          <p:nvPr/>
        </p:nvSpPr>
        <p:spPr bwMode="auto">
          <a:xfrm>
            <a:off x="323850" y="187296"/>
            <a:ext cx="1568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20</a:t>
            </a:r>
            <a:endParaRPr 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179388" y="260350"/>
            <a:ext cx="485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Welchen Wert hat folgendes Produkt bei a&gt;0?</a:t>
            </a: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3060" name="Object 5"/>
          <p:cNvGraphicFramePr>
            <a:graphicFrameLocks noChangeAspect="1"/>
          </p:cNvGraphicFramePr>
          <p:nvPr/>
        </p:nvGraphicFramePr>
        <p:xfrm>
          <a:off x="347663" y="1052513"/>
          <a:ext cx="1319212" cy="855662"/>
        </p:xfrm>
        <a:graphic>
          <a:graphicData uri="http://schemas.openxmlformats.org/presentationml/2006/ole">
            <p:oleObj spid="_x0000_s173082" name="Formel" r:id="rId3" imgW="660113" imgH="431613" progId="Equation.3">
              <p:embed/>
            </p:oleObj>
          </a:graphicData>
        </a:graphic>
      </p:graphicFrame>
      <p:graphicFrame>
        <p:nvGraphicFramePr>
          <p:cNvPr id="173061" name="Object 6"/>
          <p:cNvGraphicFramePr>
            <a:graphicFrameLocks noChangeAspect="1"/>
          </p:cNvGraphicFramePr>
          <p:nvPr/>
        </p:nvGraphicFramePr>
        <p:xfrm>
          <a:off x="323850" y="3284538"/>
          <a:ext cx="1319213" cy="855662"/>
        </p:xfrm>
        <a:graphic>
          <a:graphicData uri="http://schemas.openxmlformats.org/presentationml/2006/ole">
            <p:oleObj spid="_x0000_s173083" name="Formel" r:id="rId4" imgW="660113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79388" y="260350"/>
            <a:ext cx="485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Welchen Wert hat folgendes Produkt bei a&gt;0?</a:t>
            </a:r>
          </a:p>
        </p:txBody>
      </p:sp>
      <p:sp>
        <p:nvSpPr>
          <p:cNvPr id="174083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4084" name="Object 5"/>
          <p:cNvGraphicFramePr>
            <a:graphicFrameLocks noChangeAspect="1"/>
          </p:cNvGraphicFramePr>
          <p:nvPr/>
        </p:nvGraphicFramePr>
        <p:xfrm>
          <a:off x="347663" y="1052513"/>
          <a:ext cx="1319212" cy="855662"/>
        </p:xfrm>
        <a:graphic>
          <a:graphicData uri="http://schemas.openxmlformats.org/presentationml/2006/ole">
            <p:oleObj spid="_x0000_s174107" name="Formel" r:id="rId3" imgW="660113" imgH="431613" progId="Equation.3">
              <p:embed/>
            </p:oleObj>
          </a:graphicData>
        </a:graphic>
      </p:graphicFrame>
      <p:graphicFrame>
        <p:nvGraphicFramePr>
          <p:cNvPr id="174085" name="Object 6"/>
          <p:cNvGraphicFramePr>
            <a:graphicFrameLocks noChangeAspect="1"/>
          </p:cNvGraphicFramePr>
          <p:nvPr/>
        </p:nvGraphicFramePr>
        <p:xfrm>
          <a:off x="323850" y="3284538"/>
          <a:ext cx="1319213" cy="855662"/>
        </p:xfrm>
        <a:graphic>
          <a:graphicData uri="http://schemas.openxmlformats.org/presentationml/2006/ole">
            <p:oleObj spid="_x0000_s174108" name="Formel" r:id="rId4" imgW="660113" imgH="431613" progId="Equation.3">
              <p:embed/>
            </p:oleObj>
          </a:graphicData>
        </a:graphic>
      </p:graphicFrame>
      <p:sp>
        <p:nvSpPr>
          <p:cNvPr id="174086" name="Text Box 7"/>
          <p:cNvSpPr txBox="1">
            <a:spLocks noChangeArrowheads="1"/>
          </p:cNvSpPr>
          <p:nvPr/>
        </p:nvSpPr>
        <p:spPr bwMode="auto">
          <a:xfrm>
            <a:off x="1908175" y="357346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(1-a</a:t>
            </a:r>
            <a:r>
              <a:rPr lang="de-DE" sz="1800" baseline="30000"/>
              <a:t>0</a:t>
            </a:r>
            <a:r>
              <a:rPr lang="de-DE" sz="1800"/>
              <a:t>)*(1-a</a:t>
            </a:r>
            <a:r>
              <a:rPr lang="de-DE" sz="1800" baseline="30000"/>
              <a:t>1</a:t>
            </a:r>
            <a:r>
              <a:rPr lang="de-DE" sz="1800"/>
              <a:t>)…(1-a</a:t>
            </a:r>
            <a:r>
              <a:rPr lang="de-DE" sz="1800" baseline="30000"/>
              <a:t>20</a:t>
            </a:r>
            <a:r>
              <a:rPr lang="de-DE" sz="1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79388" y="260350"/>
            <a:ext cx="485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Welchen Wert hat folgendes Produkt bei a&gt;0?</a:t>
            </a:r>
          </a:p>
        </p:txBody>
      </p:sp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5108" name="Object 5"/>
          <p:cNvGraphicFramePr>
            <a:graphicFrameLocks noChangeAspect="1"/>
          </p:cNvGraphicFramePr>
          <p:nvPr/>
        </p:nvGraphicFramePr>
        <p:xfrm>
          <a:off x="347663" y="1052513"/>
          <a:ext cx="1319212" cy="855662"/>
        </p:xfrm>
        <a:graphic>
          <a:graphicData uri="http://schemas.openxmlformats.org/presentationml/2006/ole">
            <p:oleObj spid="_x0000_s175131" name="Formel" r:id="rId3" imgW="660113" imgH="431613" progId="Equation.3">
              <p:embed/>
            </p:oleObj>
          </a:graphicData>
        </a:graphic>
      </p:graphicFrame>
      <p:graphicFrame>
        <p:nvGraphicFramePr>
          <p:cNvPr id="175109" name="Object 6"/>
          <p:cNvGraphicFramePr>
            <a:graphicFrameLocks noChangeAspect="1"/>
          </p:cNvGraphicFramePr>
          <p:nvPr/>
        </p:nvGraphicFramePr>
        <p:xfrm>
          <a:off x="323850" y="3284538"/>
          <a:ext cx="1319213" cy="855662"/>
        </p:xfrm>
        <a:graphic>
          <a:graphicData uri="http://schemas.openxmlformats.org/presentationml/2006/ole">
            <p:oleObj spid="_x0000_s175132" name="Formel" r:id="rId4" imgW="660113" imgH="431613" progId="Equation.3">
              <p:embed/>
            </p:oleObj>
          </a:graphicData>
        </a:graphic>
      </p:graphicFrame>
      <p:sp>
        <p:nvSpPr>
          <p:cNvPr id="175110" name="Text Box 7"/>
          <p:cNvSpPr txBox="1">
            <a:spLocks noChangeArrowheads="1"/>
          </p:cNvSpPr>
          <p:nvPr/>
        </p:nvSpPr>
        <p:spPr bwMode="auto">
          <a:xfrm>
            <a:off x="1908175" y="357346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(1-a</a:t>
            </a:r>
            <a:r>
              <a:rPr lang="de-DE" sz="1800" baseline="30000"/>
              <a:t>0</a:t>
            </a:r>
            <a:r>
              <a:rPr lang="de-DE" sz="1800"/>
              <a:t>)*(1-a</a:t>
            </a:r>
            <a:r>
              <a:rPr lang="de-DE" sz="1800" baseline="30000"/>
              <a:t>1</a:t>
            </a:r>
            <a:r>
              <a:rPr lang="de-DE" sz="1800"/>
              <a:t>)…(1-a</a:t>
            </a:r>
            <a:r>
              <a:rPr lang="de-DE" sz="1800" baseline="30000"/>
              <a:t>20</a:t>
            </a:r>
            <a:r>
              <a:rPr lang="de-DE" sz="1800"/>
              <a:t>) </a:t>
            </a:r>
            <a:r>
              <a:rPr lang="de-DE" sz="1800">
                <a:sym typeface="Wingdings" panose="05000000000000000000" pitchFamily="2" charset="2"/>
              </a:rPr>
              <a:t></a:t>
            </a:r>
            <a:r>
              <a:rPr lang="de-DE" sz="1800"/>
              <a:t> (1-1)…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79388" y="260350"/>
            <a:ext cx="485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Welchen Wert hat folgendes Produkt bei a&gt;0?</a:t>
            </a:r>
          </a:p>
        </p:txBody>
      </p:sp>
      <p:sp>
        <p:nvSpPr>
          <p:cNvPr id="176131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6132" name="Object 5"/>
          <p:cNvGraphicFramePr>
            <a:graphicFrameLocks noChangeAspect="1"/>
          </p:cNvGraphicFramePr>
          <p:nvPr/>
        </p:nvGraphicFramePr>
        <p:xfrm>
          <a:off x="347663" y="1052513"/>
          <a:ext cx="1319212" cy="855662"/>
        </p:xfrm>
        <a:graphic>
          <a:graphicData uri="http://schemas.openxmlformats.org/presentationml/2006/ole">
            <p:oleObj spid="_x0000_s176155" name="Formel" r:id="rId3" imgW="660113" imgH="431613" progId="Equation.3">
              <p:embed/>
            </p:oleObj>
          </a:graphicData>
        </a:graphic>
      </p:graphicFrame>
      <p:graphicFrame>
        <p:nvGraphicFramePr>
          <p:cNvPr id="176133" name="Object 6"/>
          <p:cNvGraphicFramePr>
            <a:graphicFrameLocks noChangeAspect="1"/>
          </p:cNvGraphicFramePr>
          <p:nvPr/>
        </p:nvGraphicFramePr>
        <p:xfrm>
          <a:off x="323850" y="3284538"/>
          <a:ext cx="1319213" cy="855662"/>
        </p:xfrm>
        <a:graphic>
          <a:graphicData uri="http://schemas.openxmlformats.org/presentationml/2006/ole">
            <p:oleObj spid="_x0000_s176156" name="Formel" r:id="rId4" imgW="660113" imgH="431613" progId="Equation.3">
              <p:embed/>
            </p:oleObj>
          </a:graphicData>
        </a:graphic>
      </p:graphicFrame>
      <p:sp>
        <p:nvSpPr>
          <p:cNvPr id="176134" name="Text Box 7"/>
          <p:cNvSpPr txBox="1">
            <a:spLocks noChangeArrowheads="1"/>
          </p:cNvSpPr>
          <p:nvPr/>
        </p:nvSpPr>
        <p:spPr bwMode="auto">
          <a:xfrm>
            <a:off x="1908175" y="357346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= (1-a</a:t>
            </a:r>
            <a:r>
              <a:rPr lang="de-DE" sz="1800" baseline="30000"/>
              <a:t>0</a:t>
            </a:r>
            <a:r>
              <a:rPr lang="de-DE" sz="1800"/>
              <a:t>)*(1-a</a:t>
            </a:r>
            <a:r>
              <a:rPr lang="de-DE" sz="1800" baseline="30000"/>
              <a:t>1</a:t>
            </a:r>
            <a:r>
              <a:rPr lang="de-DE" sz="1800"/>
              <a:t>)…(1-a</a:t>
            </a:r>
            <a:r>
              <a:rPr lang="de-DE" sz="1800" baseline="30000"/>
              <a:t>20</a:t>
            </a:r>
            <a:r>
              <a:rPr lang="de-DE" sz="1800"/>
              <a:t>) </a:t>
            </a:r>
            <a:r>
              <a:rPr lang="de-DE" sz="1800">
                <a:sym typeface="Wingdings" panose="05000000000000000000" pitchFamily="2" charset="2"/>
              </a:rPr>
              <a:t></a:t>
            </a:r>
            <a:r>
              <a:rPr lang="de-DE" sz="1800"/>
              <a:t> (1-1)… =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7155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21</a:t>
            </a: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Gegeben sei die Matrix (</a:t>
            </a:r>
            <a:r>
              <a:rPr lang="de-DE" sz="1800" dirty="0" err="1"/>
              <a:t>a</a:t>
            </a:r>
            <a:r>
              <a:rPr lang="de-DE" sz="1600" baseline="-25000" dirty="0" err="1"/>
              <a:t>ij</a:t>
            </a:r>
            <a:r>
              <a:rPr lang="de-DE" sz="1800" dirty="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Berechnen Sie</a:t>
            </a:r>
          </a:p>
        </p:txBody>
      </p:sp>
      <p:sp>
        <p:nvSpPr>
          <p:cNvPr id="1771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7157" name="Object 8"/>
          <p:cNvGraphicFramePr>
            <a:graphicFrameLocks noChangeAspect="1"/>
          </p:cNvGraphicFramePr>
          <p:nvPr/>
        </p:nvGraphicFramePr>
        <p:xfrm>
          <a:off x="3276600" y="549275"/>
          <a:ext cx="1008063" cy="1035050"/>
        </p:xfrm>
        <a:graphic>
          <a:graphicData uri="http://schemas.openxmlformats.org/presentationml/2006/ole">
            <p:oleObj spid="_x0000_s177218" name="Formel" r:id="rId3" imgW="698500" imgH="711200" progId="Equation.3">
              <p:embed/>
            </p:oleObj>
          </a:graphicData>
        </a:graphic>
      </p:graphicFrame>
      <p:sp>
        <p:nvSpPr>
          <p:cNvPr id="17715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7159" name="Object 10"/>
          <p:cNvGraphicFramePr>
            <a:graphicFrameLocks noChangeAspect="1"/>
          </p:cNvGraphicFramePr>
          <p:nvPr/>
        </p:nvGraphicFramePr>
        <p:xfrm>
          <a:off x="1908175" y="1628775"/>
          <a:ext cx="1076325" cy="809625"/>
        </p:xfrm>
        <a:graphic>
          <a:graphicData uri="http://schemas.openxmlformats.org/presentationml/2006/ole">
            <p:oleObj spid="_x0000_s177219" name="Formel" r:id="rId4" imgW="596641" imgH="444307" progId="Equation.3">
              <p:embed/>
            </p:oleObj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1042988" y="2852738"/>
          <a:ext cx="5616576" cy="2592385"/>
        </p:xfrm>
        <a:graphic>
          <a:graphicData uri="http://schemas.openxmlformats.org/drawingml/2006/table">
            <a:tbl>
              <a:tblPr/>
              <a:tblGrid>
                <a:gridCol w="1065832"/>
                <a:gridCol w="1137686"/>
                <a:gridCol w="1137686"/>
                <a:gridCol w="1137686"/>
                <a:gridCol w="1137686"/>
              </a:tblGrid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i\j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8179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21</a:t>
            </a: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Gegeben sei die Matrix (</a:t>
            </a:r>
            <a:r>
              <a:rPr lang="de-DE" sz="1800" dirty="0" err="1"/>
              <a:t>a</a:t>
            </a:r>
            <a:r>
              <a:rPr lang="de-DE" sz="1600" baseline="-25000" dirty="0" err="1"/>
              <a:t>ij</a:t>
            </a:r>
            <a:r>
              <a:rPr lang="de-DE" sz="1800" dirty="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Berechnen Sie</a:t>
            </a:r>
          </a:p>
        </p:txBody>
      </p:sp>
      <p:sp>
        <p:nvSpPr>
          <p:cNvPr id="1781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8181" name="Object 2"/>
          <p:cNvGraphicFramePr>
            <a:graphicFrameLocks noChangeAspect="1"/>
          </p:cNvGraphicFramePr>
          <p:nvPr/>
        </p:nvGraphicFramePr>
        <p:xfrm>
          <a:off x="3276600" y="549275"/>
          <a:ext cx="1008063" cy="1035050"/>
        </p:xfrm>
        <a:graphic>
          <a:graphicData uri="http://schemas.openxmlformats.org/presentationml/2006/ole">
            <p:oleObj spid="_x0000_s178242" name="Formel" r:id="rId3" imgW="698500" imgH="711200" progId="Equation.3">
              <p:embed/>
            </p:oleObj>
          </a:graphicData>
        </a:graphic>
      </p:graphicFrame>
      <p:sp>
        <p:nvSpPr>
          <p:cNvPr id="1781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8183" name="Object 3"/>
          <p:cNvGraphicFramePr>
            <a:graphicFrameLocks noChangeAspect="1"/>
          </p:cNvGraphicFramePr>
          <p:nvPr/>
        </p:nvGraphicFramePr>
        <p:xfrm>
          <a:off x="1908175" y="1628775"/>
          <a:ext cx="1076325" cy="809625"/>
        </p:xfrm>
        <a:graphic>
          <a:graphicData uri="http://schemas.openxmlformats.org/presentationml/2006/ole">
            <p:oleObj spid="_x0000_s178243" name="Formel" r:id="rId4" imgW="596641" imgH="444307" progId="Equation.3">
              <p:embed/>
            </p:oleObj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1042988" y="2852738"/>
          <a:ext cx="5616576" cy="2592385"/>
        </p:xfrm>
        <a:graphic>
          <a:graphicData uri="http://schemas.openxmlformats.org/drawingml/2006/table">
            <a:tbl>
              <a:tblPr/>
              <a:tblGrid>
                <a:gridCol w="1065832"/>
                <a:gridCol w="1137686"/>
                <a:gridCol w="1137686"/>
                <a:gridCol w="1137686"/>
                <a:gridCol w="1137686"/>
              </a:tblGrid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i\j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8288" name="Formel" r:id="rId3" imgW="990170" imgH="393529" progId="Equation.3">
              <p:embed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8289" name="Formel" r:id="rId4" imgW="1320227" imgH="393529" progId="Equation.3">
              <p:embed/>
            </p:oleObj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8290" name="Formel" r:id="rId5" imgW="1511300" imgH="393700" progId="Equation.3">
              <p:embed/>
            </p:oleObj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8291" name="Formel" r:id="rId6" imgW="520474" imgH="431613" progId="Equation.3">
              <p:embed/>
            </p:oleObj>
          </a:graphicData>
        </a:graphic>
      </p:graphicFrame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6084888" y="1916113"/>
          <a:ext cx="1017587" cy="708025"/>
        </p:xfrm>
        <a:graphic>
          <a:graphicData uri="http://schemas.openxmlformats.org/presentationml/2006/ole">
            <p:oleObj spid="_x0000_s8292" name="Formel" r:id="rId7" imgW="660400" imgH="457200" progId="Equation.3">
              <p:embed/>
            </p:oleObj>
          </a:graphicData>
        </a:graphic>
      </p:graphicFrame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643438" y="3213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6084888" y="2997200"/>
          <a:ext cx="1008062" cy="739775"/>
        </p:xfrm>
        <a:graphic>
          <a:graphicData uri="http://schemas.openxmlformats.org/presentationml/2006/ole">
            <p:oleObj spid="_x0000_s8293" name="Formel" r:id="rId8" imgW="571252" imgH="444307" progId="Equation.3">
              <p:embed/>
            </p:oleObj>
          </a:graphicData>
        </a:graphic>
      </p:graphicFrame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643438" y="42211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217" name="Object 24"/>
          <p:cNvGraphicFramePr>
            <a:graphicFrameLocks noChangeAspect="1"/>
          </p:cNvGraphicFramePr>
          <p:nvPr/>
        </p:nvGraphicFramePr>
        <p:xfrm>
          <a:off x="5364163" y="3860800"/>
          <a:ext cx="576262" cy="709613"/>
        </p:xfrm>
        <a:graphic>
          <a:graphicData uri="http://schemas.openxmlformats.org/presentationml/2006/ole">
            <p:oleObj spid="_x0000_s8294" name="Formel" r:id="rId9" imgW="152334" imgH="190417" progId="Equation.3">
              <p:embed/>
            </p:oleObj>
          </a:graphicData>
        </a:graphic>
      </p:graphicFrame>
    </p:spTree>
  </p:cSld>
  <p:clrMapOvr>
    <a:masterClrMapping/>
  </p:clrMapOvr>
  <p:transition advTm="105531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9203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21</a:t>
            </a: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Gegeben sei die Matrix (</a:t>
            </a:r>
            <a:r>
              <a:rPr lang="de-DE" sz="1800" dirty="0" err="1"/>
              <a:t>a</a:t>
            </a:r>
            <a:r>
              <a:rPr lang="de-DE" sz="1600" baseline="-25000" dirty="0" err="1"/>
              <a:t>ij</a:t>
            </a:r>
            <a:r>
              <a:rPr lang="de-DE" sz="1800" dirty="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Berechnen Sie</a:t>
            </a:r>
          </a:p>
        </p:txBody>
      </p:sp>
      <p:sp>
        <p:nvSpPr>
          <p:cNvPr id="1792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9205" name="Object 2"/>
          <p:cNvGraphicFramePr>
            <a:graphicFrameLocks noChangeAspect="1"/>
          </p:cNvGraphicFramePr>
          <p:nvPr/>
        </p:nvGraphicFramePr>
        <p:xfrm>
          <a:off x="3276600" y="549275"/>
          <a:ext cx="1008063" cy="1035050"/>
        </p:xfrm>
        <a:graphic>
          <a:graphicData uri="http://schemas.openxmlformats.org/presentationml/2006/ole">
            <p:oleObj spid="_x0000_s179266" name="Formel" r:id="rId3" imgW="698500" imgH="711200" progId="Equation.3">
              <p:embed/>
            </p:oleObj>
          </a:graphicData>
        </a:graphic>
      </p:graphicFrame>
      <p:sp>
        <p:nvSpPr>
          <p:cNvPr id="17920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79207" name="Object 3"/>
          <p:cNvGraphicFramePr>
            <a:graphicFrameLocks noChangeAspect="1"/>
          </p:cNvGraphicFramePr>
          <p:nvPr/>
        </p:nvGraphicFramePr>
        <p:xfrm>
          <a:off x="1908175" y="1628775"/>
          <a:ext cx="1076325" cy="809625"/>
        </p:xfrm>
        <a:graphic>
          <a:graphicData uri="http://schemas.openxmlformats.org/presentationml/2006/ole">
            <p:oleObj spid="_x0000_s179267" name="Formel" r:id="rId4" imgW="596641" imgH="444307" progId="Equation.3">
              <p:embed/>
            </p:oleObj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1042988" y="2852738"/>
          <a:ext cx="5616576" cy="2592385"/>
        </p:xfrm>
        <a:graphic>
          <a:graphicData uri="http://schemas.openxmlformats.org/drawingml/2006/table">
            <a:tbl>
              <a:tblPr/>
              <a:tblGrid>
                <a:gridCol w="1065832"/>
                <a:gridCol w="1137686"/>
                <a:gridCol w="1137686"/>
                <a:gridCol w="1137686"/>
                <a:gridCol w="1137686"/>
              </a:tblGrid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i\j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0227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21</a:t>
            </a: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Gegeben sei die Matrix (</a:t>
            </a:r>
            <a:r>
              <a:rPr lang="de-DE" sz="1800" dirty="0" err="1"/>
              <a:t>a</a:t>
            </a:r>
            <a:r>
              <a:rPr lang="de-DE" sz="1600" baseline="-25000" dirty="0" err="1"/>
              <a:t>ij</a:t>
            </a:r>
            <a:r>
              <a:rPr lang="de-DE" sz="1800" dirty="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Berechnen Sie</a:t>
            </a:r>
          </a:p>
        </p:txBody>
      </p:sp>
      <p:sp>
        <p:nvSpPr>
          <p:cNvPr id="1802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0229" name="Object 2"/>
          <p:cNvGraphicFramePr>
            <a:graphicFrameLocks noChangeAspect="1"/>
          </p:cNvGraphicFramePr>
          <p:nvPr/>
        </p:nvGraphicFramePr>
        <p:xfrm>
          <a:off x="3276600" y="549275"/>
          <a:ext cx="1008063" cy="1035050"/>
        </p:xfrm>
        <a:graphic>
          <a:graphicData uri="http://schemas.openxmlformats.org/presentationml/2006/ole">
            <p:oleObj spid="_x0000_s180290" name="Formel" r:id="rId3" imgW="698500" imgH="711200" progId="Equation.3">
              <p:embed/>
            </p:oleObj>
          </a:graphicData>
        </a:graphic>
      </p:graphicFrame>
      <p:sp>
        <p:nvSpPr>
          <p:cNvPr id="18023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0231" name="Object 3"/>
          <p:cNvGraphicFramePr>
            <a:graphicFrameLocks noChangeAspect="1"/>
          </p:cNvGraphicFramePr>
          <p:nvPr/>
        </p:nvGraphicFramePr>
        <p:xfrm>
          <a:off x="1908175" y="1628775"/>
          <a:ext cx="1076325" cy="809625"/>
        </p:xfrm>
        <a:graphic>
          <a:graphicData uri="http://schemas.openxmlformats.org/presentationml/2006/ole">
            <p:oleObj spid="_x0000_s180291" name="Formel" r:id="rId4" imgW="596641" imgH="444307" progId="Equation.3">
              <p:embed/>
            </p:oleObj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1042988" y="2852738"/>
          <a:ext cx="5616576" cy="2592385"/>
        </p:xfrm>
        <a:graphic>
          <a:graphicData uri="http://schemas.openxmlformats.org/drawingml/2006/table">
            <a:tbl>
              <a:tblPr/>
              <a:tblGrid>
                <a:gridCol w="1065832"/>
                <a:gridCol w="1137686"/>
                <a:gridCol w="1137686"/>
                <a:gridCol w="1137686"/>
                <a:gridCol w="1137686"/>
              </a:tblGrid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i\j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1251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21</a:t>
            </a: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Gegeben sei die Matrix (</a:t>
            </a:r>
            <a:r>
              <a:rPr lang="de-DE" sz="1800" dirty="0" err="1"/>
              <a:t>a</a:t>
            </a:r>
            <a:r>
              <a:rPr lang="de-DE" sz="1600" baseline="-25000" dirty="0" err="1"/>
              <a:t>ij</a:t>
            </a:r>
            <a:r>
              <a:rPr lang="de-DE" sz="1800" dirty="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Berechnen Sie</a:t>
            </a:r>
          </a:p>
        </p:txBody>
      </p:sp>
      <p:sp>
        <p:nvSpPr>
          <p:cNvPr id="1812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1253" name="Object 2"/>
          <p:cNvGraphicFramePr>
            <a:graphicFrameLocks noChangeAspect="1"/>
          </p:cNvGraphicFramePr>
          <p:nvPr/>
        </p:nvGraphicFramePr>
        <p:xfrm>
          <a:off x="3276600" y="549275"/>
          <a:ext cx="1008063" cy="1035050"/>
        </p:xfrm>
        <a:graphic>
          <a:graphicData uri="http://schemas.openxmlformats.org/presentationml/2006/ole">
            <p:oleObj spid="_x0000_s181326" name="Formel" r:id="rId3" imgW="698500" imgH="711200" progId="Equation.3">
              <p:embed/>
            </p:oleObj>
          </a:graphicData>
        </a:graphic>
      </p:graphicFrame>
      <p:sp>
        <p:nvSpPr>
          <p:cNvPr id="18125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1255" name="Object 3"/>
          <p:cNvGraphicFramePr>
            <a:graphicFrameLocks noChangeAspect="1"/>
          </p:cNvGraphicFramePr>
          <p:nvPr/>
        </p:nvGraphicFramePr>
        <p:xfrm>
          <a:off x="1908175" y="1628775"/>
          <a:ext cx="1076325" cy="809625"/>
        </p:xfrm>
        <a:graphic>
          <a:graphicData uri="http://schemas.openxmlformats.org/presentationml/2006/ole">
            <p:oleObj spid="_x0000_s181327" name="Formel" r:id="rId4" imgW="596641" imgH="444307" progId="Equation.3">
              <p:embed/>
            </p:oleObj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1042988" y="2852738"/>
          <a:ext cx="5616576" cy="2592385"/>
        </p:xfrm>
        <a:graphic>
          <a:graphicData uri="http://schemas.openxmlformats.org/drawingml/2006/table">
            <a:tbl>
              <a:tblPr/>
              <a:tblGrid>
                <a:gridCol w="1065832"/>
                <a:gridCol w="1137686"/>
                <a:gridCol w="1137686"/>
                <a:gridCol w="1137686"/>
                <a:gridCol w="1137686"/>
              </a:tblGrid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i\j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Calibri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1294" name="Object 4"/>
          <p:cNvGraphicFramePr>
            <a:graphicFrameLocks noChangeAspect="1"/>
          </p:cNvGraphicFramePr>
          <p:nvPr/>
        </p:nvGraphicFramePr>
        <p:xfrm>
          <a:off x="395288" y="5661025"/>
          <a:ext cx="1076325" cy="809625"/>
        </p:xfrm>
        <a:graphic>
          <a:graphicData uri="http://schemas.openxmlformats.org/presentationml/2006/ole">
            <p:oleObj spid="_x0000_s181328" name="Formel" r:id="rId5" imgW="596641" imgH="444307" progId="Equation.3">
              <p:embed/>
            </p:oleObj>
          </a:graphicData>
        </a:graphic>
      </p:graphicFrame>
      <p:sp>
        <p:nvSpPr>
          <p:cNvPr id="181295" name="Textfeld 9"/>
          <p:cNvSpPr txBox="1">
            <a:spLocks noChangeArrowheads="1"/>
          </p:cNvSpPr>
          <p:nvPr/>
        </p:nvSpPr>
        <p:spPr bwMode="auto">
          <a:xfrm>
            <a:off x="1403350" y="5949950"/>
            <a:ext cx="446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=0+2+0+1+2+1=6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2275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Gegeben sei die Matrix (</a:t>
            </a:r>
            <a:r>
              <a:rPr lang="de-DE" sz="1800" dirty="0" err="1"/>
              <a:t>a</a:t>
            </a:r>
            <a:r>
              <a:rPr lang="de-DE" sz="1800" baseline="-25000" dirty="0" err="1"/>
              <a:t>ij</a:t>
            </a:r>
            <a:r>
              <a:rPr lang="de-DE" sz="1800" dirty="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dirty="0"/>
              <a:t>Berechnen Sie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 dirty="0"/>
          </a:p>
        </p:txBody>
      </p:sp>
      <p:sp>
        <p:nvSpPr>
          <p:cNvPr id="1822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227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2279" name="Object 5"/>
          <p:cNvGraphicFramePr>
            <a:graphicFrameLocks noChangeAspect="1"/>
          </p:cNvGraphicFramePr>
          <p:nvPr/>
        </p:nvGraphicFramePr>
        <p:xfrm>
          <a:off x="3203575" y="404813"/>
          <a:ext cx="1152525" cy="1184275"/>
        </p:xfrm>
        <a:graphic>
          <a:graphicData uri="http://schemas.openxmlformats.org/presentationml/2006/ole">
            <p:oleObj spid="_x0000_s182341" name="Formel" r:id="rId3" imgW="698500" imgH="711200" progId="Equation.3">
              <p:embed/>
            </p:oleObj>
          </a:graphicData>
        </a:graphic>
      </p:graphicFrame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2281" name="Object 7"/>
          <p:cNvGraphicFramePr>
            <a:graphicFrameLocks noChangeAspect="1"/>
          </p:cNvGraphicFramePr>
          <p:nvPr/>
        </p:nvGraphicFramePr>
        <p:xfrm>
          <a:off x="1835150" y="1341438"/>
          <a:ext cx="1368425" cy="1052512"/>
        </p:xfrm>
        <a:graphic>
          <a:graphicData uri="http://schemas.openxmlformats.org/presentationml/2006/ole">
            <p:oleObj spid="_x0000_s182342" name="Formel" r:id="rId4" imgW="596900" imgH="457200" progId="Equation.3">
              <p:embed/>
            </p:oleObj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900113" y="2492375"/>
          <a:ext cx="6551612" cy="3167065"/>
        </p:xfrm>
        <a:graphic>
          <a:graphicData uri="http://schemas.openxmlformats.org/drawingml/2006/table">
            <a:tbl>
              <a:tblPr/>
              <a:tblGrid>
                <a:gridCol w="1239837"/>
                <a:gridCol w="1327150"/>
                <a:gridCol w="1328738"/>
                <a:gridCol w="1328737"/>
                <a:gridCol w="132715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i\j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∏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∑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32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3299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 die Matrix (a</a:t>
            </a:r>
            <a:r>
              <a:rPr lang="de-DE" sz="1800" baseline="-25000"/>
              <a:t>ij</a:t>
            </a:r>
            <a:r>
              <a:rPr lang="de-DE" sz="180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</p:txBody>
      </p:sp>
      <p:sp>
        <p:nvSpPr>
          <p:cNvPr id="183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330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3303" name="Object 2"/>
          <p:cNvGraphicFramePr>
            <a:graphicFrameLocks noChangeAspect="1"/>
          </p:cNvGraphicFramePr>
          <p:nvPr/>
        </p:nvGraphicFramePr>
        <p:xfrm>
          <a:off x="3203575" y="404813"/>
          <a:ext cx="1152525" cy="1184275"/>
        </p:xfrm>
        <a:graphic>
          <a:graphicData uri="http://schemas.openxmlformats.org/presentationml/2006/ole">
            <p:oleObj spid="_x0000_s183365" name="Formel" r:id="rId3" imgW="698500" imgH="711200" progId="Equation.3">
              <p:embed/>
            </p:oleObj>
          </a:graphicData>
        </a:graphic>
      </p:graphicFrame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3305" name="Object 3"/>
          <p:cNvGraphicFramePr>
            <a:graphicFrameLocks noChangeAspect="1"/>
          </p:cNvGraphicFramePr>
          <p:nvPr/>
        </p:nvGraphicFramePr>
        <p:xfrm>
          <a:off x="1835150" y="1341438"/>
          <a:ext cx="1368425" cy="1052512"/>
        </p:xfrm>
        <a:graphic>
          <a:graphicData uri="http://schemas.openxmlformats.org/presentationml/2006/ole">
            <p:oleObj spid="_x0000_s183366" name="Formel" r:id="rId4" imgW="596900" imgH="457200" progId="Equation.3">
              <p:embed/>
            </p:oleObj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900113" y="2492375"/>
          <a:ext cx="6551612" cy="3167065"/>
        </p:xfrm>
        <a:graphic>
          <a:graphicData uri="http://schemas.openxmlformats.org/drawingml/2006/table">
            <a:tbl>
              <a:tblPr/>
              <a:tblGrid>
                <a:gridCol w="1239837"/>
                <a:gridCol w="1327150"/>
                <a:gridCol w="1328738"/>
                <a:gridCol w="1328737"/>
                <a:gridCol w="132715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i\j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∏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∑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34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4323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 die Matrix (a</a:t>
            </a:r>
            <a:r>
              <a:rPr lang="de-DE" sz="1800" baseline="-25000"/>
              <a:t>ij</a:t>
            </a:r>
            <a:r>
              <a:rPr lang="de-DE" sz="180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</p:txBody>
      </p:sp>
      <p:sp>
        <p:nvSpPr>
          <p:cNvPr id="1843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432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4327" name="Object 2"/>
          <p:cNvGraphicFramePr>
            <a:graphicFrameLocks noChangeAspect="1"/>
          </p:cNvGraphicFramePr>
          <p:nvPr/>
        </p:nvGraphicFramePr>
        <p:xfrm>
          <a:off x="3203575" y="404813"/>
          <a:ext cx="1152525" cy="1184275"/>
        </p:xfrm>
        <a:graphic>
          <a:graphicData uri="http://schemas.openxmlformats.org/presentationml/2006/ole">
            <p:oleObj spid="_x0000_s184389" name="Formel" r:id="rId3" imgW="698500" imgH="711200" progId="Equation.3">
              <p:embed/>
            </p:oleObj>
          </a:graphicData>
        </a:graphic>
      </p:graphicFrame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4329" name="Object 3"/>
          <p:cNvGraphicFramePr>
            <a:graphicFrameLocks noChangeAspect="1"/>
          </p:cNvGraphicFramePr>
          <p:nvPr/>
        </p:nvGraphicFramePr>
        <p:xfrm>
          <a:off x="1835150" y="1341438"/>
          <a:ext cx="1368425" cy="1052512"/>
        </p:xfrm>
        <a:graphic>
          <a:graphicData uri="http://schemas.openxmlformats.org/presentationml/2006/ole">
            <p:oleObj spid="_x0000_s184390" name="Formel" r:id="rId4" imgW="596900" imgH="457200" progId="Equation.3">
              <p:embed/>
            </p:oleObj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900113" y="2492375"/>
          <a:ext cx="6551612" cy="3167065"/>
        </p:xfrm>
        <a:graphic>
          <a:graphicData uri="http://schemas.openxmlformats.org/drawingml/2006/table">
            <a:tbl>
              <a:tblPr/>
              <a:tblGrid>
                <a:gridCol w="1239837"/>
                <a:gridCol w="1327150"/>
                <a:gridCol w="1328738"/>
                <a:gridCol w="1328737"/>
                <a:gridCol w="132715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i\j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∏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∑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5347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 die Matrix (a</a:t>
            </a:r>
            <a:r>
              <a:rPr lang="de-DE" sz="1800" baseline="-25000"/>
              <a:t>ij</a:t>
            </a:r>
            <a:r>
              <a:rPr lang="de-DE" sz="180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</p:txBody>
      </p:sp>
      <p:sp>
        <p:nvSpPr>
          <p:cNvPr id="1853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534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5351" name="Object 2"/>
          <p:cNvGraphicFramePr>
            <a:graphicFrameLocks noChangeAspect="1"/>
          </p:cNvGraphicFramePr>
          <p:nvPr/>
        </p:nvGraphicFramePr>
        <p:xfrm>
          <a:off x="3203575" y="404813"/>
          <a:ext cx="1152525" cy="1184275"/>
        </p:xfrm>
        <a:graphic>
          <a:graphicData uri="http://schemas.openxmlformats.org/presentationml/2006/ole">
            <p:oleObj spid="_x0000_s185413" name="Formel" r:id="rId3" imgW="698500" imgH="711200" progId="Equation.3">
              <p:embed/>
            </p:oleObj>
          </a:graphicData>
        </a:graphic>
      </p:graphicFrame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5353" name="Object 3"/>
          <p:cNvGraphicFramePr>
            <a:graphicFrameLocks noChangeAspect="1"/>
          </p:cNvGraphicFramePr>
          <p:nvPr/>
        </p:nvGraphicFramePr>
        <p:xfrm>
          <a:off x="1835150" y="1341438"/>
          <a:ext cx="1368425" cy="1052512"/>
        </p:xfrm>
        <a:graphic>
          <a:graphicData uri="http://schemas.openxmlformats.org/presentationml/2006/ole">
            <p:oleObj spid="_x0000_s185414" name="Formel" r:id="rId4" imgW="596900" imgH="457200" progId="Equation.3">
              <p:embed/>
            </p:oleObj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900113" y="2492375"/>
          <a:ext cx="6551612" cy="3167065"/>
        </p:xfrm>
        <a:graphic>
          <a:graphicData uri="http://schemas.openxmlformats.org/drawingml/2006/table">
            <a:tbl>
              <a:tblPr/>
              <a:tblGrid>
                <a:gridCol w="1239837"/>
                <a:gridCol w="1327150"/>
                <a:gridCol w="1328738"/>
                <a:gridCol w="1328737"/>
                <a:gridCol w="132715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i\j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∏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∑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9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6371" name="Textfeld 6"/>
          <p:cNvSpPr txBox="1">
            <a:spLocks noChangeArrowheads="1"/>
          </p:cNvSpPr>
          <p:nvPr/>
        </p:nvSpPr>
        <p:spPr bwMode="auto">
          <a:xfrm>
            <a:off x="250825" y="260350"/>
            <a:ext cx="8569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 die Matrix (a</a:t>
            </a:r>
            <a:r>
              <a:rPr lang="de-DE" sz="1800" baseline="-25000"/>
              <a:t>ij</a:t>
            </a:r>
            <a:r>
              <a:rPr lang="de-DE" sz="1800"/>
              <a:t>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sz="1800" b="1"/>
          </a:p>
        </p:txBody>
      </p:sp>
      <p:sp>
        <p:nvSpPr>
          <p:cNvPr id="186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637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6375" name="Object 2"/>
          <p:cNvGraphicFramePr>
            <a:graphicFrameLocks noChangeAspect="1"/>
          </p:cNvGraphicFramePr>
          <p:nvPr/>
        </p:nvGraphicFramePr>
        <p:xfrm>
          <a:off x="3203575" y="404813"/>
          <a:ext cx="1152525" cy="1184275"/>
        </p:xfrm>
        <a:graphic>
          <a:graphicData uri="http://schemas.openxmlformats.org/presentationml/2006/ole">
            <p:oleObj spid="_x0000_s186448" name="Formel" r:id="rId3" imgW="698500" imgH="711200" progId="Equation.3">
              <p:embed/>
            </p:oleObj>
          </a:graphicData>
        </a:graphic>
      </p:graphicFrame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6377" name="Object 3"/>
          <p:cNvGraphicFramePr>
            <a:graphicFrameLocks noChangeAspect="1"/>
          </p:cNvGraphicFramePr>
          <p:nvPr/>
        </p:nvGraphicFramePr>
        <p:xfrm>
          <a:off x="1835150" y="1341438"/>
          <a:ext cx="1368425" cy="1052512"/>
        </p:xfrm>
        <a:graphic>
          <a:graphicData uri="http://schemas.openxmlformats.org/presentationml/2006/ole">
            <p:oleObj spid="_x0000_s186449" name="Formel" r:id="rId4" imgW="596900" imgH="457200" progId="Equation.3">
              <p:embed/>
            </p:oleObj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900113" y="2492375"/>
          <a:ext cx="6551612" cy="3167065"/>
        </p:xfrm>
        <a:graphic>
          <a:graphicData uri="http://schemas.openxmlformats.org/drawingml/2006/table">
            <a:tbl>
              <a:tblPr/>
              <a:tblGrid>
                <a:gridCol w="1239837"/>
                <a:gridCol w="1327150"/>
                <a:gridCol w="1328738"/>
                <a:gridCol w="1328737"/>
                <a:gridCol w="132715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i\j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∏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∑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86417" name="Object 4"/>
          <p:cNvGraphicFramePr>
            <a:graphicFrameLocks noChangeAspect="1"/>
          </p:cNvGraphicFramePr>
          <p:nvPr/>
        </p:nvGraphicFramePr>
        <p:xfrm>
          <a:off x="827088" y="5661025"/>
          <a:ext cx="3854450" cy="941388"/>
        </p:xfrm>
        <a:graphic>
          <a:graphicData uri="http://schemas.openxmlformats.org/presentationml/2006/ole">
            <p:oleObj spid="_x0000_s186450" name="Formel" r:id="rId5" imgW="1879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5810197"/>
              </p:ext>
            </p:extLst>
          </p:nvPr>
        </p:nvGraphicFramePr>
        <p:xfrm>
          <a:off x="1043608" y="1462343"/>
          <a:ext cx="3011488" cy="1676400"/>
        </p:xfrm>
        <a:graphic>
          <a:graphicData uri="http://schemas.openxmlformats.org/presentationml/2006/ole">
            <p:oleObj spid="_x0000_s187408" name="Formel" r:id="rId3" imgW="1016000" imgH="55880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678645"/>
              </p:ext>
            </p:extLst>
          </p:nvPr>
        </p:nvGraphicFramePr>
        <p:xfrm>
          <a:off x="1081088" y="1462088"/>
          <a:ext cx="2935287" cy="1676400"/>
        </p:xfrm>
        <a:graphic>
          <a:graphicData uri="http://schemas.openxmlformats.org/presentationml/2006/ole">
            <p:oleObj spid="_x0000_s196622" name="Formel" r:id="rId3" imgW="990360" imgH="55872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5655253"/>
              </p:ext>
            </p:extLst>
          </p:nvPr>
        </p:nvGraphicFramePr>
        <p:xfrm>
          <a:off x="3098800" y="3602038"/>
          <a:ext cx="2479675" cy="1204912"/>
        </p:xfrm>
        <a:graphic>
          <a:graphicData uri="http://schemas.openxmlformats.org/presentationml/2006/ole">
            <p:oleObj spid="_x0000_s196623" name="Formel" r:id="rId4" imgW="1117440" imgH="5587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594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9312" name="Formel" r:id="rId3" imgW="990170" imgH="393529" progId="Equation.3">
              <p:embed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9313" name="Formel" r:id="rId4" imgW="1320227" imgH="393529" progId="Equation.3">
              <p:embed/>
            </p:oleObj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9314" name="Formel" r:id="rId5" imgW="1511300" imgH="393700" progId="Equation.3">
              <p:embed/>
            </p:oleObj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9315" name="Formel" r:id="rId6" imgW="520474" imgH="431613" progId="Equation.3">
              <p:embed/>
            </p:oleObj>
          </a:graphicData>
        </a:graphic>
      </p:graphicFrame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6084888" y="1916113"/>
          <a:ext cx="1017587" cy="708025"/>
        </p:xfrm>
        <a:graphic>
          <a:graphicData uri="http://schemas.openxmlformats.org/presentationml/2006/ole">
            <p:oleObj spid="_x0000_s9316" name="Formel" r:id="rId7" imgW="660400" imgH="457200" progId="Equation.3">
              <p:embed/>
            </p:oleObj>
          </a:graphicData>
        </a:graphic>
      </p:graphicFrame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643438" y="3213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6084888" y="2997200"/>
          <a:ext cx="1008062" cy="739775"/>
        </p:xfrm>
        <a:graphic>
          <a:graphicData uri="http://schemas.openxmlformats.org/presentationml/2006/ole">
            <p:oleObj spid="_x0000_s9317" name="Formel" r:id="rId8" imgW="571252" imgH="444307" progId="Equation.3">
              <p:embed/>
            </p:oleObj>
          </a:graphicData>
        </a:graphic>
      </p:graphicFrame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643438" y="42211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9240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9241" name="Object 24"/>
          <p:cNvGraphicFramePr>
            <a:graphicFrameLocks noChangeAspect="1"/>
          </p:cNvGraphicFramePr>
          <p:nvPr/>
        </p:nvGraphicFramePr>
        <p:xfrm>
          <a:off x="6084888" y="4005263"/>
          <a:ext cx="685800" cy="792162"/>
        </p:xfrm>
        <a:graphic>
          <a:graphicData uri="http://schemas.openxmlformats.org/presentationml/2006/ole">
            <p:oleObj spid="_x0000_s9318" name="Formel" r:id="rId9" imgW="368140" imgH="431613" progId="Equation.3">
              <p:embed/>
            </p:oleObj>
          </a:graphicData>
        </a:graphic>
      </p:graphicFrame>
    </p:spTree>
  </p:cSld>
  <p:clrMapOvr>
    <a:masterClrMapping/>
  </p:clrMapOvr>
  <p:transition advTm="105531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678645"/>
              </p:ext>
            </p:extLst>
          </p:nvPr>
        </p:nvGraphicFramePr>
        <p:xfrm>
          <a:off x="1081088" y="1462088"/>
          <a:ext cx="2935287" cy="1676400"/>
        </p:xfrm>
        <a:graphic>
          <a:graphicData uri="http://schemas.openxmlformats.org/presentationml/2006/ole">
            <p:oleObj spid="_x0000_s197646" name="Formel" r:id="rId3" imgW="990360" imgH="55872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3510424"/>
              </p:ext>
            </p:extLst>
          </p:nvPr>
        </p:nvGraphicFramePr>
        <p:xfrm>
          <a:off x="1803400" y="3602038"/>
          <a:ext cx="5072063" cy="1204912"/>
        </p:xfrm>
        <a:graphic>
          <a:graphicData uri="http://schemas.openxmlformats.org/presentationml/2006/ole">
            <p:oleObj spid="_x0000_s197647" name="Formel" r:id="rId4" imgW="2286000" imgH="5587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121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678645"/>
              </p:ext>
            </p:extLst>
          </p:nvPr>
        </p:nvGraphicFramePr>
        <p:xfrm>
          <a:off x="1081088" y="1462088"/>
          <a:ext cx="2935287" cy="1676400"/>
        </p:xfrm>
        <a:graphic>
          <a:graphicData uri="http://schemas.openxmlformats.org/presentationml/2006/ole">
            <p:oleObj spid="_x0000_s198670" name="Formel" r:id="rId3" imgW="990360" imgH="55872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0938237"/>
              </p:ext>
            </p:extLst>
          </p:nvPr>
        </p:nvGraphicFramePr>
        <p:xfrm>
          <a:off x="507962" y="3602335"/>
          <a:ext cx="7664437" cy="1204913"/>
        </p:xfrm>
        <a:graphic>
          <a:graphicData uri="http://schemas.openxmlformats.org/presentationml/2006/ole">
            <p:oleObj spid="_x0000_s198671" name="Formel" r:id="rId4" imgW="3454200" imgH="5587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22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678645"/>
              </p:ext>
            </p:extLst>
          </p:nvPr>
        </p:nvGraphicFramePr>
        <p:xfrm>
          <a:off x="1081088" y="1462088"/>
          <a:ext cx="2935287" cy="1676400"/>
        </p:xfrm>
        <a:graphic>
          <a:graphicData uri="http://schemas.openxmlformats.org/presentationml/2006/ole">
            <p:oleObj spid="_x0000_s199700" name="Formel" r:id="rId3" imgW="990360" imgH="55872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0938237"/>
              </p:ext>
            </p:extLst>
          </p:nvPr>
        </p:nvGraphicFramePr>
        <p:xfrm>
          <a:off x="507962" y="3602335"/>
          <a:ext cx="7664437" cy="1204913"/>
        </p:xfrm>
        <a:graphic>
          <a:graphicData uri="http://schemas.openxmlformats.org/presentationml/2006/ole">
            <p:oleObj spid="_x0000_s199701" name="Formel" r:id="rId4" imgW="3454200" imgH="558720" progId="Equation.3">
              <p:embed/>
            </p:oleObj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0404482"/>
              </p:ext>
            </p:extLst>
          </p:nvPr>
        </p:nvGraphicFramePr>
        <p:xfrm>
          <a:off x="2228850" y="5021263"/>
          <a:ext cx="4198938" cy="1008062"/>
        </p:xfrm>
        <a:graphic>
          <a:graphicData uri="http://schemas.openxmlformats.org/presentationml/2006/ole">
            <p:oleObj spid="_x0000_s199702" name="Formel" r:id="rId5" imgW="168876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549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678645"/>
              </p:ext>
            </p:extLst>
          </p:nvPr>
        </p:nvGraphicFramePr>
        <p:xfrm>
          <a:off x="1081088" y="1462088"/>
          <a:ext cx="2935287" cy="1676400"/>
        </p:xfrm>
        <a:graphic>
          <a:graphicData uri="http://schemas.openxmlformats.org/presentationml/2006/ole">
            <p:oleObj spid="_x0000_s200724" name="Formel" r:id="rId3" imgW="990360" imgH="55872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0938237"/>
              </p:ext>
            </p:extLst>
          </p:nvPr>
        </p:nvGraphicFramePr>
        <p:xfrm>
          <a:off x="507962" y="3602335"/>
          <a:ext cx="7664437" cy="1204913"/>
        </p:xfrm>
        <a:graphic>
          <a:graphicData uri="http://schemas.openxmlformats.org/presentationml/2006/ole">
            <p:oleObj spid="_x0000_s200725" name="Formel" r:id="rId4" imgW="3454200" imgH="558720" progId="Equation.3">
              <p:embed/>
            </p:oleObj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3332075"/>
              </p:ext>
            </p:extLst>
          </p:nvPr>
        </p:nvGraphicFramePr>
        <p:xfrm>
          <a:off x="1771650" y="5021263"/>
          <a:ext cx="5114925" cy="1008062"/>
        </p:xfrm>
        <a:graphic>
          <a:graphicData uri="http://schemas.openxmlformats.org/presentationml/2006/ole">
            <p:oleObj spid="_x0000_s200726" name="Formel" r:id="rId5" imgW="205740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210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feld 3"/>
          <p:cNvSpPr txBox="1">
            <a:spLocks noChangeArrowheads="1"/>
          </p:cNvSpPr>
          <p:nvPr/>
        </p:nvSpPr>
        <p:spPr bwMode="auto">
          <a:xfrm>
            <a:off x="250825" y="1889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23</a:t>
            </a:r>
          </a:p>
        </p:txBody>
      </p:sp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179388" y="1054100"/>
            <a:ext cx="5438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Man ermittle den Wert der folgenden Summe! </a:t>
            </a:r>
            <a:endParaRPr lang="de-DE" sz="1800" dirty="0"/>
          </a:p>
          <a:p>
            <a:pPr>
              <a:spcBef>
                <a:spcPct val="0"/>
              </a:spcBef>
              <a:buFontTx/>
              <a:buNone/>
            </a:pPr>
            <a:endParaRPr lang="de-DE" sz="1800" dirty="0"/>
          </a:p>
        </p:txBody>
      </p:sp>
      <p:graphicFrame>
        <p:nvGraphicFramePr>
          <p:cNvPr id="18739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6678645"/>
              </p:ext>
            </p:extLst>
          </p:nvPr>
        </p:nvGraphicFramePr>
        <p:xfrm>
          <a:off x="1081088" y="1462088"/>
          <a:ext cx="2935287" cy="1676400"/>
        </p:xfrm>
        <a:graphic>
          <a:graphicData uri="http://schemas.openxmlformats.org/presentationml/2006/ole">
            <p:oleObj spid="_x0000_s201748" name="Formel" r:id="rId3" imgW="990360" imgH="558720" progId="Equation.3">
              <p:embed/>
            </p:oleObj>
          </a:graphicData>
        </a:graphic>
      </p:graphicFrame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898525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0938237"/>
              </p:ext>
            </p:extLst>
          </p:nvPr>
        </p:nvGraphicFramePr>
        <p:xfrm>
          <a:off x="507962" y="3602335"/>
          <a:ext cx="7664437" cy="1204913"/>
        </p:xfrm>
        <a:graphic>
          <a:graphicData uri="http://schemas.openxmlformats.org/presentationml/2006/ole">
            <p:oleObj spid="_x0000_s201749" name="Formel" r:id="rId4" imgW="3454200" imgH="558720" progId="Equation.3">
              <p:embed/>
            </p:oleObj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5040087"/>
              </p:ext>
            </p:extLst>
          </p:nvPr>
        </p:nvGraphicFramePr>
        <p:xfrm>
          <a:off x="1392831" y="5022055"/>
          <a:ext cx="5873750" cy="1008063"/>
        </p:xfrm>
        <a:graphic>
          <a:graphicData uri="http://schemas.openxmlformats.org/presentationml/2006/ole">
            <p:oleObj spid="_x0000_s201750" name="Formel" r:id="rId5" imgW="236196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724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189457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202760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2699792" y="2996676"/>
                <a:ext cx="57669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676"/>
                <a:ext cx="576696" cy="61491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9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203784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2699792" y="2996676"/>
                <a:ext cx="1129925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2²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676"/>
                <a:ext cx="1129925" cy="61491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468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204808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2699792" y="2996676"/>
                <a:ext cx="1683153" cy="616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2²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2³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676"/>
                <a:ext cx="1683153" cy="61696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238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205832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2699792" y="2996676"/>
                <a:ext cx="2251835" cy="616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2²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2³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676"/>
                <a:ext cx="2251835" cy="61696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030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0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27584" y="14127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Lösen sie folgende Klammer auf: </a:t>
            </a:r>
          </a:p>
          <a:p>
            <a:endParaRPr lang="de-DE" dirty="0"/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826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5" y="1340768"/>
            <a:ext cx="2388971" cy="432048"/>
          </a:xfrm>
          <a:prstGeom prst="rect">
            <a:avLst/>
          </a:prstGeom>
          <a:noFill/>
        </p:spPr>
      </p:pic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8264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068960"/>
            <a:ext cx="5917363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10349" name="Formel" r:id="rId3" imgW="990170" imgH="393529" progId="Equation.3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10350" name="Formel" r:id="rId4" imgW="1320227" imgH="393529" progId="Equation.3">
              <p:embed/>
            </p:oleObj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10351" name="Formel" r:id="rId5" imgW="1511300" imgH="393700" progId="Equation.3">
              <p:embed/>
            </p:oleObj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95288" y="6021388"/>
            <a:ext cx="328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10352" name="Formel" r:id="rId6" imgW="520474" imgH="431613" progId="Equation.3">
              <p:embed/>
            </p:oleObj>
          </a:graphicData>
        </a:graphic>
      </p:graphicFrame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6084888" y="1916113"/>
          <a:ext cx="1017587" cy="708025"/>
        </p:xfrm>
        <a:graphic>
          <a:graphicData uri="http://schemas.openxmlformats.org/presentationml/2006/ole">
            <p:oleObj spid="_x0000_s10353" name="Formel" r:id="rId7" imgW="660400" imgH="457200" progId="Equation.3">
              <p:embed/>
            </p:oleObj>
          </a:graphicData>
        </a:graphic>
      </p:graphicFrame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643438" y="3213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6084888" y="2997200"/>
          <a:ext cx="1008062" cy="739775"/>
        </p:xfrm>
        <a:graphic>
          <a:graphicData uri="http://schemas.openxmlformats.org/presentationml/2006/ole">
            <p:oleObj spid="_x0000_s10354" name="Formel" r:id="rId8" imgW="571252" imgH="444307" progId="Equation.3">
              <p:embed/>
            </p:oleObj>
          </a:graphicData>
        </a:graphic>
      </p:graphicFrame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643438" y="42211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6084888" y="4005263"/>
          <a:ext cx="685800" cy="792162"/>
        </p:xfrm>
        <a:graphic>
          <a:graphicData uri="http://schemas.openxmlformats.org/presentationml/2006/ole">
            <p:oleObj spid="_x0000_s10355" name="Formel" r:id="rId9" imgW="368140" imgH="431613" progId="Equation.3">
              <p:embed/>
            </p:oleObj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643438" y="52292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0268" name="Object 27"/>
          <p:cNvGraphicFramePr>
            <a:graphicFrameLocks noChangeAspect="1"/>
          </p:cNvGraphicFramePr>
          <p:nvPr/>
        </p:nvGraphicFramePr>
        <p:xfrm>
          <a:off x="5940425" y="5013325"/>
          <a:ext cx="1655763" cy="768350"/>
        </p:xfrm>
        <a:graphic>
          <a:graphicData uri="http://schemas.openxmlformats.org/presentationml/2006/ole">
            <p:oleObj spid="_x0000_s10356" name="Formel" r:id="rId10" imgW="927100" imgH="431800" progId="Equation.3">
              <p:embed/>
            </p:oleObj>
          </a:graphicData>
        </a:graphic>
      </p:graphicFrame>
    </p:spTree>
  </p:cSld>
  <p:clrMapOvr>
    <a:masterClrMapping/>
  </p:clrMapOvr>
  <p:transition advTm="95695"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206856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2699792" y="2996676"/>
                <a:ext cx="2834750" cy="62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2²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2³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676"/>
                <a:ext cx="2834750" cy="62203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827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feld 3"/>
          <p:cNvSpPr txBox="1">
            <a:spLocks noChangeArrowheads="1"/>
          </p:cNvSpPr>
          <p:nvPr/>
        </p:nvSpPr>
        <p:spPr bwMode="auto">
          <a:xfrm>
            <a:off x="250825" y="2603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24</a:t>
            </a:r>
          </a:p>
        </p:txBody>
      </p:sp>
      <p:graphicFrame>
        <p:nvGraphicFramePr>
          <p:cNvPr id="189443" name="Objekt 5"/>
          <p:cNvGraphicFramePr>
            <a:graphicFrameLocks noChangeAspect="1"/>
          </p:cNvGraphicFramePr>
          <p:nvPr/>
        </p:nvGraphicFramePr>
        <p:xfrm>
          <a:off x="2949575" y="1855788"/>
          <a:ext cx="2198688" cy="1141412"/>
        </p:xfrm>
        <a:graphic>
          <a:graphicData uri="http://schemas.openxmlformats.org/presentationml/2006/ole">
            <p:oleObj spid="_x0000_s207880" name="Formel" r:id="rId3" imgW="1231366" imgH="634725" progId="Equation.3">
              <p:embed/>
            </p:oleObj>
          </a:graphicData>
        </a:graphic>
      </p:graphicFrame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sz="1800"/>
          </a:p>
        </p:txBody>
      </p:sp>
      <p:sp>
        <p:nvSpPr>
          <p:cNvPr id="189445" name="Textfeld 7"/>
          <p:cNvSpPr txBox="1">
            <a:spLocks noChangeArrowheads="1"/>
          </p:cNvSpPr>
          <p:nvPr/>
        </p:nvSpPr>
        <p:spPr bwMode="auto">
          <a:xfrm>
            <a:off x="250825" y="82708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folgenden Ausdruck mit Hilfe von Summenzeichen!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2699792" y="2996676"/>
                <a:ext cx="3514232" cy="869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2²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2³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676"/>
                <a:ext cx="3514232" cy="86972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4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191504" name="Formel" r:id="rId3" imgW="952087" imgH="55855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09928" name="Formel" r:id="rId3" imgW="952087" imgH="558558" progId="Equation.3">
              <p:embed/>
            </p:oleObj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39552" y="3115127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Den Laufindex der äußeren Summe festmachen, dann innere Summe ausrechnen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0952" name="Formel" r:id="rId3" imgW="952087" imgH="558558" progId="Equation.3">
              <p:embed/>
            </p:oleObj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691680" y="3132138"/>
            <a:ext cx="662473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28705" y="313213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1976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1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3000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4024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5048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3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6072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288" y="11255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   1 + 1 + 4 + 27 + 256 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971550" y="1989138"/>
          <a:ext cx="1879600" cy="660400"/>
        </p:xfrm>
        <a:graphic>
          <a:graphicData uri="http://schemas.openxmlformats.org/presentationml/2006/ole">
            <p:oleObj spid="_x0000_s11386" name="Formel" r:id="rId3" imgW="990170" imgH="393529" progId="Equation.3">
              <p:embed/>
            </p:oleObj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971550" y="3068638"/>
          <a:ext cx="2044700" cy="682625"/>
        </p:xfrm>
        <a:graphic>
          <a:graphicData uri="http://schemas.openxmlformats.org/presentationml/2006/ole">
            <p:oleObj spid="_x0000_s11387" name="Formel" r:id="rId4" imgW="1320227" imgH="393529" progId="Equation.3">
              <p:embed/>
            </p:oleObj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971550" y="4076700"/>
          <a:ext cx="2592388" cy="668338"/>
        </p:xfrm>
        <a:graphic>
          <a:graphicData uri="http://schemas.openxmlformats.org/presentationml/2006/ole">
            <p:oleObj spid="_x0000_s11388" name="Formel" r:id="rId5" imgW="1511300" imgH="393700" progId="Equation.3">
              <p:embed/>
            </p:oleObj>
          </a:graphicData>
        </a:graphic>
      </p:graphicFrame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95288" y="52292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(e)    –4n + 8n – 16n + 32n – 64n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95288" y="6021388"/>
            <a:ext cx="3362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(f)     1 + 4 + 7 + 10 + ... + 100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6156325" y="981075"/>
          <a:ext cx="1079500" cy="719138"/>
        </p:xfrm>
        <a:graphic>
          <a:graphicData uri="http://schemas.openxmlformats.org/presentationml/2006/ole">
            <p:oleObj spid="_x0000_s11389" name="Formel" r:id="rId6" imgW="520474" imgH="431613" progId="Equation.3">
              <p:embed/>
            </p:oleObj>
          </a:graphicData>
        </a:graphic>
      </p:graphicFrame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643438" y="11255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643438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6084888" y="1916113"/>
          <a:ext cx="1017587" cy="708025"/>
        </p:xfrm>
        <a:graphic>
          <a:graphicData uri="http://schemas.openxmlformats.org/presentationml/2006/ole">
            <p:oleObj spid="_x0000_s11390" name="Formel" r:id="rId7" imgW="660400" imgH="457200" progId="Equation.3">
              <p:embed/>
            </p:oleObj>
          </a:graphicData>
        </a:graphic>
      </p:graphicFrame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643438" y="3213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6084888" y="2997200"/>
          <a:ext cx="1008062" cy="739775"/>
        </p:xfrm>
        <a:graphic>
          <a:graphicData uri="http://schemas.openxmlformats.org/presentationml/2006/ole">
            <p:oleObj spid="_x0000_s11391" name="Formel" r:id="rId8" imgW="571252" imgH="444307" progId="Equation.3">
              <p:embed/>
            </p:oleObj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643438" y="42211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6084888" y="4005263"/>
          <a:ext cx="685800" cy="792162"/>
        </p:xfrm>
        <a:graphic>
          <a:graphicData uri="http://schemas.openxmlformats.org/presentationml/2006/ole">
            <p:oleObj spid="_x0000_s11392" name="Formel" r:id="rId9" imgW="368140" imgH="431613" progId="Equation.3">
              <p:embed/>
            </p:oleObj>
          </a:graphicData>
        </a:graphic>
      </p:graphicFrame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643438" y="52292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5940425" y="5013325"/>
          <a:ext cx="1655763" cy="768350"/>
        </p:xfrm>
        <a:graphic>
          <a:graphicData uri="http://schemas.openxmlformats.org/presentationml/2006/ole">
            <p:oleObj spid="_x0000_s11393" name="Formel" r:id="rId10" imgW="927100" imgH="431800" progId="Equation.3">
              <p:embed/>
            </p:oleObj>
          </a:graphicData>
        </a:graphic>
      </p:graphicFrame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643438" y="60928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11294" name="Rectangle 3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11295" name="Object 30"/>
          <p:cNvGraphicFramePr>
            <a:graphicFrameLocks noChangeAspect="1"/>
          </p:cNvGraphicFramePr>
          <p:nvPr/>
        </p:nvGraphicFramePr>
        <p:xfrm>
          <a:off x="6084888" y="5805488"/>
          <a:ext cx="1295400" cy="869950"/>
        </p:xfrm>
        <a:graphic>
          <a:graphicData uri="http://schemas.openxmlformats.org/presentationml/2006/ole">
            <p:oleObj spid="_x0000_s11394" name="Formel" r:id="rId11" imgW="634725" imgH="431613" progId="Equation.3">
              <p:embed/>
            </p:oleObj>
          </a:graphicData>
        </a:graphic>
      </p:graphicFrame>
    </p:spTree>
  </p:cSld>
  <p:clrMapOvr>
    <a:masterClrMapping/>
  </p:clrMapOvr>
  <p:transition advTm="33618"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7096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6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8120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9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19144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20168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6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21192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4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22216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23240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2159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7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24264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1938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5+10+15+8+16+24+11+22+33+14+28+42=</m:t>
                      </m:r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193899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feld 3"/>
          <p:cNvSpPr txBox="1">
            <a:spLocks noChangeArrowheads="1"/>
          </p:cNvSpPr>
          <p:nvPr/>
        </p:nvSpPr>
        <p:spPr bwMode="auto">
          <a:xfrm>
            <a:off x="395288" y="333375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25</a:t>
            </a:r>
          </a:p>
        </p:txBody>
      </p:sp>
      <p:sp>
        <p:nvSpPr>
          <p:cNvPr id="191491" name="Rectangle 2"/>
          <p:cNvSpPr>
            <a:spLocks noChangeArrowheads="1"/>
          </p:cNvSpPr>
          <p:nvPr/>
        </p:nvSpPr>
        <p:spPr bwMode="auto">
          <a:xfrm>
            <a:off x="395288" y="981075"/>
            <a:ext cx="305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Berechnen Sie die Summe</a:t>
            </a:r>
            <a:r>
              <a:rPr lang="de-DE" sz="1200"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1492" name="Objekt 5"/>
          <p:cNvGraphicFramePr>
            <a:graphicFrameLocks noChangeAspect="1"/>
          </p:cNvGraphicFramePr>
          <p:nvPr/>
        </p:nvGraphicFramePr>
        <p:xfrm>
          <a:off x="1006475" y="1700213"/>
          <a:ext cx="1830388" cy="1081087"/>
        </p:xfrm>
        <a:graphic>
          <a:graphicData uri="http://schemas.openxmlformats.org/presentationml/2006/ole">
            <p:oleObj spid="_x0000_s225288" name="Formel" r:id="rId3" imgW="952087" imgH="558558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91680" y="3132138"/>
                <a:ext cx="6624736" cy="2492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2∗1+3∗1∗2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2∗1+3∗1∗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2∗2+3∗2∗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2∗3+3∗3∗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5+10+15+8+16+24+11+22+33+14+28+42=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=228</m:t>
                      </m:r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32138"/>
                <a:ext cx="6624736" cy="249299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128705" y="3132138"/>
            <a:ext cx="56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j=4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79" y="2781300"/>
            <a:ext cx="62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i=1 		i=2 		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193552" name="Formel" r:id="rId3" imgW="14097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graphicFrame>
        <p:nvGraphicFramePr>
          <p:cNvPr id="12291" name="Object 33"/>
          <p:cNvGraphicFramePr>
            <a:graphicFrameLocks noChangeAspect="1"/>
          </p:cNvGraphicFramePr>
          <p:nvPr/>
        </p:nvGraphicFramePr>
        <p:xfrm>
          <a:off x="1187450" y="1196975"/>
          <a:ext cx="2732088" cy="720725"/>
        </p:xfrm>
        <a:graphic>
          <a:graphicData uri="http://schemas.openxmlformats.org/presentationml/2006/ole">
            <p:oleObj spid="_x0000_s12318" name="Formel" r:id="rId3" imgW="1726451" imgH="393529" progId="Equation.3">
              <p:embed/>
            </p:oleObj>
          </a:graphicData>
        </a:graphic>
      </p:graphicFrame>
      <p:sp>
        <p:nvSpPr>
          <p:cNvPr id="12292" name="Text Box 34"/>
          <p:cNvSpPr txBox="1">
            <a:spLocks noChangeArrowheads="1"/>
          </p:cNvSpPr>
          <p:nvPr/>
        </p:nvSpPr>
        <p:spPr bwMode="auto">
          <a:xfrm>
            <a:off x="395288" y="13414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(g)</a:t>
            </a:r>
          </a:p>
        </p:txBody>
      </p:sp>
      <p:graphicFrame>
        <p:nvGraphicFramePr>
          <p:cNvPr id="12293" name="Object 35"/>
          <p:cNvGraphicFramePr>
            <a:graphicFrameLocks noChangeAspect="1"/>
          </p:cNvGraphicFramePr>
          <p:nvPr/>
        </p:nvGraphicFramePr>
        <p:xfrm>
          <a:off x="1116013" y="2276475"/>
          <a:ext cx="3336925" cy="677863"/>
        </p:xfrm>
        <a:graphic>
          <a:graphicData uri="http://schemas.openxmlformats.org/presentationml/2006/ole">
            <p:oleObj spid="_x0000_s12319" name="Formel" r:id="rId4" imgW="2019300" imgH="393700" progId="Equation.3">
              <p:embed/>
            </p:oleObj>
          </a:graphicData>
        </a:graphic>
      </p:graphicFrame>
      <p:sp>
        <p:nvSpPr>
          <p:cNvPr id="12294" name="Text Box 36"/>
          <p:cNvSpPr txBox="1">
            <a:spLocks noChangeArrowheads="1"/>
          </p:cNvSpPr>
          <p:nvPr/>
        </p:nvSpPr>
        <p:spPr bwMode="auto">
          <a:xfrm>
            <a:off x="395288" y="24209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(h)</a:t>
            </a:r>
          </a:p>
        </p:txBody>
      </p:sp>
      <p:sp>
        <p:nvSpPr>
          <p:cNvPr id="12295" name="Rectangle 37"/>
          <p:cNvSpPr>
            <a:spLocks noChangeArrowheads="1"/>
          </p:cNvSpPr>
          <p:nvPr/>
        </p:nvSpPr>
        <p:spPr bwMode="auto">
          <a:xfrm>
            <a:off x="323850" y="35734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(i)       -3 +0 -3 +6 -9 +12 -15 + 18 - 21 </a:t>
            </a:r>
          </a:p>
        </p:txBody>
      </p:sp>
      <p:sp>
        <p:nvSpPr>
          <p:cNvPr id="12296" name="Text Box 41"/>
          <p:cNvSpPr txBox="1">
            <a:spLocks noChangeArrowheads="1"/>
          </p:cNvSpPr>
          <p:nvPr/>
        </p:nvSpPr>
        <p:spPr bwMode="auto">
          <a:xfrm>
            <a:off x="39528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(j)</a:t>
            </a:r>
          </a:p>
        </p:txBody>
      </p:sp>
      <p:sp>
        <p:nvSpPr>
          <p:cNvPr id="12297" name="Rectangle 45"/>
          <p:cNvSpPr>
            <a:spLocks noChangeArrowheads="1"/>
          </p:cNvSpPr>
          <p:nvPr/>
        </p:nvSpPr>
        <p:spPr bwMode="auto">
          <a:xfrm>
            <a:off x="1042988" y="4797425"/>
            <a:ext cx="435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3-6+9-...-24 </a:t>
            </a:r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26311" name="Formel" r:id="rId3" imgW="1409700" imgH="45720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39552" y="3115127"/>
            <a:ext cx="862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Den Laufindex der äußeren Summe festmachen, dann inneres Produkt ausrechnen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0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27335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645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645113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830" r="-377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898160" y="378904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28359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15104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1510413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971600" y="39955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37280" y="39955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29383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196207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1962076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345295" y="39119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i=2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4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30407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295805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2958053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345295" y="39119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10975" y="39119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31431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4020268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4020268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345295" y="39119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5936" y="39119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9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32455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4471930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4471930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855149" y="39227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7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33479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546790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5467907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860032" y="39227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36092" y="39227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j=1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34503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646920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6469207" cy="5657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860032" y="39227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44208" y="39227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j=2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5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feld 3"/>
          <p:cNvSpPr txBox="1">
            <a:spLocks noChangeArrowheads="1"/>
          </p:cNvSpPr>
          <p:nvPr/>
        </p:nvSpPr>
        <p:spPr bwMode="auto">
          <a:xfrm>
            <a:off x="468313" y="260350"/>
            <a:ext cx="417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26</a:t>
            </a:r>
          </a:p>
        </p:txBody>
      </p:sp>
      <p:sp>
        <p:nvSpPr>
          <p:cNvPr id="193539" name="Rectangle 2"/>
          <p:cNvSpPr>
            <a:spLocks noChangeArrowheads="1"/>
          </p:cNvSpPr>
          <p:nvPr/>
        </p:nvSpPr>
        <p:spPr bwMode="auto">
          <a:xfrm>
            <a:off x="323528" y="836712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cs typeface="Times New Roman" panose="02020603050405020304" pitchFamily="18" charset="0"/>
              </a:rPr>
              <a:t>Schreiben sie die Formel (Barwert zukünftiger Zahlungen bei veränderlichen Zinssätzen) in ausführlicher Form hin!</a:t>
            </a:r>
            <a:endParaRPr lang="de-DE" sz="1800" dirty="0"/>
          </a:p>
        </p:txBody>
      </p:sp>
      <p:graphicFrame>
        <p:nvGraphicFramePr>
          <p:cNvPr id="193540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015883"/>
              </p:ext>
            </p:extLst>
          </p:nvPr>
        </p:nvGraphicFramePr>
        <p:xfrm>
          <a:off x="2051720" y="1689298"/>
          <a:ext cx="3733800" cy="1225550"/>
        </p:xfrm>
        <a:graphic>
          <a:graphicData uri="http://schemas.openxmlformats.org/presentationml/2006/ole">
            <p:oleObj spid="_x0000_s235527" name="Formel" r:id="rId3" imgW="1409700" imgH="4572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882074" y="3356992"/>
                <a:ext cx="7307770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∗(1+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" y="3356992"/>
                <a:ext cx="7307770" cy="56958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860032" y="392272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24328" y="391447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j=3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187450" y="1196975"/>
          <a:ext cx="2732088" cy="720725"/>
        </p:xfrm>
        <a:graphic>
          <a:graphicData uri="http://schemas.openxmlformats.org/presentationml/2006/ole">
            <p:oleObj spid="_x0000_s13354" name="Formel" r:id="rId3" imgW="1726451" imgH="393529" progId="Equation.3">
              <p:embed/>
            </p:oleObj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(g)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116013" y="2276475"/>
          <a:ext cx="3336925" cy="677863"/>
        </p:xfrm>
        <a:graphic>
          <a:graphicData uri="http://schemas.openxmlformats.org/presentationml/2006/ole">
            <p:oleObj spid="_x0000_s13355" name="Formel" r:id="rId4" imgW="2019300" imgH="393700" progId="Equation.3">
              <p:embed/>
            </p:oleObj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288" y="24209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(h)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23850" y="35734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(i)       -3 +0 -3 +6 -9 +12 -15 + 18 - 21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28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(j)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042988" y="4797425"/>
            <a:ext cx="435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3-6+9-...-24 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364163" y="13414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3323" name="Object 13"/>
          <p:cNvGraphicFramePr>
            <a:graphicFrameLocks noChangeAspect="1"/>
          </p:cNvGraphicFramePr>
          <p:nvPr/>
        </p:nvGraphicFramePr>
        <p:xfrm>
          <a:off x="6084888" y="1125538"/>
          <a:ext cx="1368425" cy="820737"/>
        </p:xfrm>
        <a:graphic>
          <a:graphicData uri="http://schemas.openxmlformats.org/presentationml/2006/ole">
            <p:oleObj spid="_x0000_s13356" name="Formel" r:id="rId5" imgW="710891" imgH="431613" progId="Equation.3">
              <p:embed/>
            </p:oleObj>
          </a:graphicData>
        </a:graphic>
      </p:graphicFrame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195613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195614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36554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36555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77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37578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37579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547664" y="472809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i=1, j=1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370835" y="992490"/>
            <a:ext cx="288478" cy="40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509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38602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38603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09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39626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39627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267744" y="45942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i=2, j=1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370835" y="1386566"/>
            <a:ext cx="288478" cy="40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86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40650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40651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=0+2∗0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267744" y="45942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i=2, j=2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03205" y="1390410"/>
            <a:ext cx="288478" cy="40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350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41674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41675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=0+2∗0+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444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42698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42699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=0+2∗0+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347393" y="459321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i=3, j=1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387856" y="1844653"/>
            <a:ext cx="288478" cy="40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34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588194"/>
              </p:ext>
            </p:extLst>
          </p:nvPr>
        </p:nvGraphicFramePr>
        <p:xfrm>
          <a:off x="4298103" y="972343"/>
          <a:ext cx="1296988" cy="1331913"/>
        </p:xfrm>
        <a:graphic>
          <a:graphicData uri="http://schemas.openxmlformats.org/presentationml/2006/ole">
            <p:oleObj spid="_x0000_s243722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43723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=0+2∗0+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∗2∗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347393" y="459321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i=3, j=2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02358" y="1845927"/>
            <a:ext cx="288478" cy="40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50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44746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44747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=0+2∗0+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∗2∗1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347393" y="459321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i=3, j=3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20072" y="1807031"/>
            <a:ext cx="288478" cy="40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634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187450" y="1196975"/>
          <a:ext cx="2732088" cy="720725"/>
        </p:xfrm>
        <a:graphic>
          <a:graphicData uri="http://schemas.openxmlformats.org/presentationml/2006/ole">
            <p:oleObj spid="_x0000_s14390" name="Formel" r:id="rId3" imgW="1726451" imgH="393529" progId="Equation.3">
              <p:embed/>
            </p:oleObj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(g)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116013" y="2276475"/>
          <a:ext cx="3336925" cy="677863"/>
        </p:xfrm>
        <a:graphic>
          <a:graphicData uri="http://schemas.openxmlformats.org/presentationml/2006/ole">
            <p:oleObj spid="_x0000_s14391" name="Formel" r:id="rId4" imgW="2019300" imgH="393700" progId="Equation.3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5288" y="24209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(h)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35734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(i)       -3 +0 -3 +6 -9 +12 -15 + 18 - 21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(j)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042988" y="4797425"/>
            <a:ext cx="435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3-6+9-...-24 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5364163" y="13414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4347" name="Object 13"/>
          <p:cNvGraphicFramePr>
            <a:graphicFrameLocks noChangeAspect="1"/>
          </p:cNvGraphicFramePr>
          <p:nvPr/>
        </p:nvGraphicFramePr>
        <p:xfrm>
          <a:off x="6084888" y="1125538"/>
          <a:ext cx="1368425" cy="820737"/>
        </p:xfrm>
        <a:graphic>
          <a:graphicData uri="http://schemas.openxmlformats.org/presentationml/2006/ole">
            <p:oleObj spid="_x0000_s14392" name="Formel" r:id="rId5" imgW="710891" imgH="431613" progId="Equation.3">
              <p:embed/>
            </p:oleObj>
          </a:graphicData>
        </a:graphic>
      </p:graphicFrame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5364163" y="24923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4349" name="Object 15"/>
          <p:cNvGraphicFramePr>
            <a:graphicFrameLocks noChangeAspect="1"/>
          </p:cNvGraphicFramePr>
          <p:nvPr/>
        </p:nvGraphicFramePr>
        <p:xfrm>
          <a:off x="6084888" y="2276475"/>
          <a:ext cx="2232025" cy="790575"/>
        </p:xfrm>
        <a:graphic>
          <a:graphicData uri="http://schemas.openxmlformats.org/presentationml/2006/ole">
            <p:oleObj spid="_x0000_s14393" name="Formel" r:id="rId6" imgW="1206500" imgH="431800" progId="Equation.3">
              <p:embed/>
            </p:oleObj>
          </a:graphicData>
        </a:graphic>
      </p:graphicFrame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/>
              <a:t>Aufgabe 27</a:t>
            </a:r>
          </a:p>
        </p:txBody>
      </p:sp>
      <p:graphicFrame>
        <p:nvGraphicFramePr>
          <p:cNvPr id="195587" name="Objekt 4"/>
          <p:cNvGraphicFramePr>
            <a:graphicFrameLocks noChangeAspect="1"/>
          </p:cNvGraphicFramePr>
          <p:nvPr/>
        </p:nvGraphicFramePr>
        <p:xfrm>
          <a:off x="4298950" y="971550"/>
          <a:ext cx="1296988" cy="1331913"/>
        </p:xfrm>
        <a:graphic>
          <a:graphicData uri="http://schemas.openxmlformats.org/presentationml/2006/ole">
            <p:oleObj spid="_x0000_s245770" name="Formel" r:id="rId3" imgW="698500" imgH="711200" progId="Equation.3">
              <p:embed/>
            </p:oleObj>
          </a:graphicData>
        </a:graphic>
      </p:graphicFrame>
      <p:graphicFrame>
        <p:nvGraphicFramePr>
          <p:cNvPr id="195588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5476196"/>
              </p:ext>
            </p:extLst>
          </p:nvPr>
        </p:nvGraphicFramePr>
        <p:xfrm>
          <a:off x="5003800" y="2469902"/>
          <a:ext cx="1655763" cy="1325563"/>
        </p:xfrm>
        <a:graphic>
          <a:graphicData uri="http://schemas.openxmlformats.org/presentationml/2006/ole">
            <p:oleObj spid="_x0000_s245771" name="Formel" r:id="rId4" imgW="583947" imgH="457002" progId="Equation.3">
              <p:embed/>
            </p:oleObj>
          </a:graphicData>
        </a:graphic>
      </p:graphicFrame>
      <p:sp>
        <p:nvSpPr>
          <p:cNvPr id="195589" name="Rectangle 3"/>
          <p:cNvSpPr>
            <a:spLocks noChangeArrowheads="1"/>
          </p:cNvSpPr>
          <p:nvPr/>
        </p:nvSpPr>
        <p:spPr bwMode="auto">
          <a:xfrm>
            <a:off x="468313" y="1268413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Gegeben sei die Matrix (a</a:t>
            </a:r>
            <a:r>
              <a:rPr lang="de-DE" sz="1800" baseline="-30000"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de-DE" sz="1800">
                <a:ea typeface="Calibri" panose="020F0502020204030204" pitchFamily="34" charset="0"/>
                <a:cs typeface="Arial" panose="020B0604020202020204" pitchFamily="34" charset="0"/>
              </a:rPr>
              <a:t>)= </a:t>
            </a:r>
          </a:p>
        </p:txBody>
      </p:sp>
      <p:sp>
        <p:nvSpPr>
          <p:cNvPr id="195590" name="Rectangle 4"/>
          <p:cNvSpPr>
            <a:spLocks noChangeArrowheads="1"/>
          </p:cNvSpPr>
          <p:nvPr/>
        </p:nvSpPr>
        <p:spPr bwMode="auto">
          <a:xfrm>
            <a:off x="468313" y="2996952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2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Mit c eine </a:t>
            </a:r>
            <a:r>
              <a:rPr lang="de-DE" sz="1800" dirty="0" err="1">
                <a:ea typeface="Times New Roman" panose="02020603050405020304" pitchFamily="18" charset="0"/>
                <a:cs typeface="Arial" panose="020B0604020202020204" pitchFamily="34" charset="0"/>
              </a:rPr>
              <a:t>reele</a:t>
            </a:r>
            <a:r>
              <a:rPr lang="de-DE" sz="1800" dirty="0">
                <a:ea typeface="Times New Roman" panose="02020603050405020304" pitchFamily="18" charset="0"/>
                <a:cs typeface="Arial" panose="020B0604020202020204" pitchFamily="34" charset="0"/>
              </a:rPr>
              <a:t> Zahl. Berechnen Sie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feld 1"/>
              <p:cNvSpPr txBox="1"/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=0+2∗0+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∗2∗1=2</m:t>
                      </m:r>
                      <m:r>
                        <a:rPr lang="de-DE" b="0" i="1" spc="60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pc="6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16214"/>
                <a:ext cx="4396726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4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82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498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539552" y="2780928"/>
            <a:ext cx="388798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/>
              <a:t>a) 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432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</m:oMathPara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66199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10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66199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262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385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38505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5727" b="-13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471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66199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618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285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839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995936" y="2782770"/>
            <a:ext cx="3898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47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87450" y="1196975"/>
          <a:ext cx="2732088" cy="720725"/>
        </p:xfrm>
        <a:graphic>
          <a:graphicData uri="http://schemas.openxmlformats.org/presentationml/2006/ole">
            <p:oleObj spid="_x0000_s15426" name="Formel" r:id="rId3" imgW="1726451" imgH="393529" progId="Equation.3">
              <p:embed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(g)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116013" y="2276475"/>
          <a:ext cx="3336925" cy="677863"/>
        </p:xfrm>
        <a:graphic>
          <a:graphicData uri="http://schemas.openxmlformats.org/presentationml/2006/ole">
            <p:oleObj spid="_x0000_s15427" name="Formel" r:id="rId4" imgW="2019300" imgH="393700" progId="Equation.3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5288" y="24209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(h)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3850" y="35734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(i)       -3 +0 -3 +6 -9 +12 -15 + 18 - 21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528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(j)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42988" y="4797425"/>
            <a:ext cx="435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3-6+9-...-24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364163" y="35734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6156325" y="3357563"/>
          <a:ext cx="1778000" cy="776287"/>
        </p:xfrm>
        <a:graphic>
          <a:graphicData uri="http://schemas.openxmlformats.org/presentationml/2006/ole">
            <p:oleObj spid="_x0000_s15428" name="Equation" r:id="rId5" imgW="977900" imgH="431800" progId="Equation.3">
              <p:embed/>
            </p:oleObj>
          </a:graphicData>
        </a:graphic>
      </p:graphicFrame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64163" y="13414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6084888" y="1125538"/>
          <a:ext cx="1368425" cy="820737"/>
        </p:xfrm>
        <a:graphic>
          <a:graphicData uri="http://schemas.openxmlformats.org/presentationml/2006/ole">
            <p:oleObj spid="_x0000_s15429" name="Formel" r:id="rId6" imgW="710891" imgH="431613" progId="Equation.3">
              <p:embed/>
            </p:oleObj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364163" y="24923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6084888" y="2276475"/>
          <a:ext cx="2232025" cy="790575"/>
        </p:xfrm>
        <a:graphic>
          <a:graphicData uri="http://schemas.openxmlformats.org/presentationml/2006/ole">
            <p:oleObj spid="_x0000_s15430" name="Formel" r:id="rId7" imgW="1206500" imgH="431800" progId="Equation.3">
              <p:embed/>
            </p:oleObj>
          </a:graphicData>
        </a:graphic>
      </p:graphicFrame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995936" y="2782770"/>
                <a:ext cx="1181862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dirty="0" smtClean="0"/>
                  <a:t>b)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=132</m:t>
                      </m:r>
                    </m:oMath>
                  </m:oMathPara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2770"/>
                <a:ext cx="1181862" cy="17543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663" t="-1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841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995936" y="2782770"/>
                <a:ext cx="164032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dirty="0" smtClean="0"/>
                  <a:t>b)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=132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2770"/>
                <a:ext cx="1640321" cy="17543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346" t="-1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397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995936" y="2782770"/>
                <a:ext cx="1866793" cy="1477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dirty="0" smtClean="0"/>
                  <a:t>b)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=132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2770"/>
                <a:ext cx="1866793" cy="147739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941" t="-20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77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995936" y="2782770"/>
                <a:ext cx="186679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dirty="0" smtClean="0"/>
                  <a:t>b)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=132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2770"/>
                <a:ext cx="1866793" cy="17543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941" t="-1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248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995936" y="2782770"/>
                <a:ext cx="1866793" cy="2001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dirty="0" smtClean="0"/>
                  <a:t>b)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=132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132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2770"/>
                <a:ext cx="1866793" cy="200151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941" t="-15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578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28</a:t>
            </a:r>
            <a:endParaRPr lang="de-DE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Bestimmen Sie x mit dem Logarithmus</a:t>
                </a:r>
              </a:p>
              <a:p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=100.000</m:t>
                    </m:r>
                  </m:oMath>
                </a14:m>
                <a:endParaRPr lang="de-DE" b="0" dirty="0" smtClean="0"/>
              </a:p>
              <a:p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b="0" dirty="0" smtClean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=132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764704"/>
                <a:ext cx="4134465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0" t="-2058" r="-885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dirty="0" smtClean="0"/>
                  <a:t>a) </a:t>
                </a:r>
              </a:p>
              <a:p>
                <a:pPr/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=100.000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100.000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10=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100.000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3887986" cy="19109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768" t="-4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995936" y="2782770"/>
                <a:ext cx="2368534" cy="2278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dirty="0" smtClean="0"/>
                  <a:t>b)</a:t>
                </a:r>
                <a:br>
                  <a:rPr lang="de-DE" dirty="0" smtClean="0"/>
                </a:b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=132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132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=7,044…</m:t>
                      </m:r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2770"/>
                <a:ext cx="2368534" cy="227850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320" t="-1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29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849313" y="1952625"/>
          <a:ext cx="679450" cy="523875"/>
        </p:xfrm>
        <a:graphic>
          <a:graphicData uri="http://schemas.openxmlformats.org/presentationml/2006/ole">
            <p:oleObj spid="_x0000_s342018" name="Formel" r:id="rId3" imgW="419040" imgH="2793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29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806450" y="1952625"/>
          <a:ext cx="1377950" cy="523875"/>
        </p:xfrm>
        <a:graphic>
          <a:graphicData uri="http://schemas.openxmlformats.org/presentationml/2006/ole">
            <p:oleObj spid="_x0000_s343042" name="Formel" r:id="rId3" imgW="850680" imgH="2793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85786" y="1928813"/>
          <a:ext cx="1255713" cy="571500"/>
        </p:xfrm>
        <a:graphic>
          <a:graphicData uri="http://schemas.openxmlformats.org/presentationml/2006/ole">
            <p:oleObj spid="_x0000_s344066" name="Equation" r:id="rId3" imgW="774360" imgH="3045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928813"/>
          <a:ext cx="1749425" cy="571500"/>
        </p:xfrm>
        <a:graphic>
          <a:graphicData uri="http://schemas.openxmlformats.org/presentationml/2006/ole">
            <p:oleObj spid="_x0000_s345090" name="Equation" r:id="rId3" imgW="1079280" imgH="3045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187450" y="1196975"/>
          <a:ext cx="2732088" cy="720725"/>
        </p:xfrm>
        <a:graphic>
          <a:graphicData uri="http://schemas.openxmlformats.org/presentationml/2006/ole">
            <p:oleObj spid="_x0000_s16462" name="Formel" r:id="rId3" imgW="1726451" imgH="393529" progId="Equation.3">
              <p:embed/>
            </p:oleObj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(g)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116013" y="2276475"/>
          <a:ext cx="3336925" cy="677863"/>
        </p:xfrm>
        <a:graphic>
          <a:graphicData uri="http://schemas.openxmlformats.org/presentationml/2006/ole">
            <p:oleObj spid="_x0000_s16463" name="Formel" r:id="rId4" imgW="2019300" imgH="393700" progId="Equation.3">
              <p:embed/>
            </p:oleObj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288" y="24209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(h)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3850" y="35734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(i)       -3 +0 -3 +6 -9 +12 -15 + 18 - 21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9528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(j)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42988" y="4797425"/>
            <a:ext cx="435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3-6+9-...-24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364163" y="35734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6156325" y="3357563"/>
          <a:ext cx="1778000" cy="776287"/>
        </p:xfrm>
        <a:graphic>
          <a:graphicData uri="http://schemas.openxmlformats.org/presentationml/2006/ole">
            <p:oleObj spid="_x0000_s16464" name="Equation" r:id="rId5" imgW="977900" imgH="431800" progId="Equation.3">
              <p:embed/>
            </p:oleObj>
          </a:graphicData>
        </a:graphic>
      </p:graphicFrame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364163" y="13414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6084888" y="1125538"/>
          <a:ext cx="1368425" cy="820737"/>
        </p:xfrm>
        <a:graphic>
          <a:graphicData uri="http://schemas.openxmlformats.org/presentationml/2006/ole">
            <p:oleObj spid="_x0000_s16465" name="Formel" r:id="rId6" imgW="710891" imgH="431613" progId="Equation.3">
              <p:embed/>
            </p:oleObj>
          </a:graphicData>
        </a:graphic>
      </p:graphicFrame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64163" y="24923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6084888" y="2276475"/>
          <a:ext cx="2232025" cy="790575"/>
        </p:xfrm>
        <a:graphic>
          <a:graphicData uri="http://schemas.openxmlformats.org/presentationml/2006/ole">
            <p:oleObj spid="_x0000_s16466" name="Formel" r:id="rId7" imgW="1206500" imgH="431800" progId="Equation.3">
              <p:embed/>
            </p:oleObj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6227763" y="4508500"/>
          <a:ext cx="1728787" cy="893763"/>
        </p:xfrm>
        <a:graphic>
          <a:graphicData uri="http://schemas.openxmlformats.org/presentationml/2006/ole">
            <p:oleObj spid="_x0000_s16467" name="Formel" r:id="rId8" imgW="825500" imgH="431800" progId="Equation.3">
              <p:embed/>
            </p:oleObj>
          </a:graphicData>
        </a:graphic>
      </p:graphicFrame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364163" y="48688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785930"/>
          <a:ext cx="1749425" cy="571500"/>
        </p:xfrm>
        <a:graphic>
          <a:graphicData uri="http://schemas.openxmlformats.org/presentationml/2006/ole">
            <p:oleObj spid="_x0000_s346114" name="Equation" r:id="rId3" imgW="1079280" imgH="30456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0034" y="25003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b) </a:t>
            </a:r>
            <a:endParaRPr lang="de-DE" dirty="0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785786" y="2928934"/>
          <a:ext cx="555625" cy="952500"/>
        </p:xfrm>
        <a:graphic>
          <a:graphicData uri="http://schemas.openxmlformats.org/presentationml/2006/ole">
            <p:oleObj spid="_x0000_s346115" name="Equation" r:id="rId4" imgW="342720" imgH="5079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928813"/>
          <a:ext cx="1749425" cy="571500"/>
        </p:xfrm>
        <a:graphic>
          <a:graphicData uri="http://schemas.openxmlformats.org/presentationml/2006/ole">
            <p:oleObj spid="_x0000_s348162" name="Equation" r:id="rId3" imgW="1079280" imgH="30456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0034" y="26310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b) </a:t>
            </a:r>
            <a:endParaRPr lang="de-DE" dirty="0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785786" y="3143250"/>
          <a:ext cx="2305050" cy="952500"/>
        </p:xfrm>
        <a:graphic>
          <a:graphicData uri="http://schemas.openxmlformats.org/presentationml/2006/ole">
            <p:oleObj spid="_x0000_s348163" name="Equation" r:id="rId4" imgW="1422360" imgH="5079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785926"/>
          <a:ext cx="1749425" cy="571500"/>
        </p:xfrm>
        <a:graphic>
          <a:graphicData uri="http://schemas.openxmlformats.org/presentationml/2006/ole">
            <p:oleObj spid="_x0000_s349186" name="Equation" r:id="rId3" imgW="1079280" imgH="30456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0034" y="25003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b) </a:t>
            </a:r>
            <a:endParaRPr lang="de-DE" dirty="0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785786" y="2928934"/>
          <a:ext cx="2305050" cy="952500"/>
        </p:xfrm>
        <a:graphic>
          <a:graphicData uri="http://schemas.openxmlformats.org/presentationml/2006/ole">
            <p:oleObj spid="_x0000_s349187" name="Equation" r:id="rId4" imgW="1422360" imgH="50796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0034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c) </a:t>
            </a:r>
            <a:endParaRPr lang="de-DE" dirty="0"/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785786" y="4214818"/>
          <a:ext cx="906462" cy="738188"/>
        </p:xfrm>
        <a:graphic>
          <a:graphicData uri="http://schemas.openxmlformats.org/presentationml/2006/ole">
            <p:oleObj spid="_x0000_s349188" name="Equation" r:id="rId5" imgW="558720" imgH="393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785926"/>
          <a:ext cx="1749425" cy="571500"/>
        </p:xfrm>
        <a:graphic>
          <a:graphicData uri="http://schemas.openxmlformats.org/presentationml/2006/ole">
            <p:oleObj spid="_x0000_s350210" name="Equation" r:id="rId3" imgW="1079280" imgH="30456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0034" y="25003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b) </a:t>
            </a:r>
            <a:endParaRPr lang="de-DE" dirty="0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785786" y="2928934"/>
          <a:ext cx="2305050" cy="952500"/>
        </p:xfrm>
        <a:graphic>
          <a:graphicData uri="http://schemas.openxmlformats.org/presentationml/2006/ole">
            <p:oleObj spid="_x0000_s350211" name="Equation" r:id="rId4" imgW="1422360" imgH="50796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0034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c) </a:t>
            </a:r>
            <a:endParaRPr lang="de-DE" dirty="0"/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865188" y="4214813"/>
          <a:ext cx="1236662" cy="738187"/>
        </p:xfrm>
        <a:graphic>
          <a:graphicData uri="http://schemas.openxmlformats.org/presentationml/2006/ole">
            <p:oleObj spid="_x0000_s350212" name="Equation" r:id="rId5" imgW="761760" imgH="393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785926"/>
          <a:ext cx="1749425" cy="571500"/>
        </p:xfrm>
        <a:graphic>
          <a:graphicData uri="http://schemas.openxmlformats.org/presentationml/2006/ole">
            <p:oleObj spid="_x0000_s351234" name="Equation" r:id="rId3" imgW="1079280" imgH="30456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0034" y="25003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b) </a:t>
            </a:r>
            <a:endParaRPr lang="de-DE" dirty="0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785786" y="2928934"/>
          <a:ext cx="2305050" cy="952500"/>
        </p:xfrm>
        <a:graphic>
          <a:graphicData uri="http://schemas.openxmlformats.org/presentationml/2006/ole">
            <p:oleObj spid="_x0000_s351235" name="Equation" r:id="rId4" imgW="1422360" imgH="50796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0034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c) </a:t>
            </a:r>
            <a:endParaRPr lang="de-DE" dirty="0"/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865188" y="4214813"/>
          <a:ext cx="1236662" cy="738187"/>
        </p:xfrm>
        <a:graphic>
          <a:graphicData uri="http://schemas.openxmlformats.org/presentationml/2006/ole">
            <p:oleObj spid="_x0000_s351236" name="Equation" r:id="rId5" imgW="761760" imgH="39348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00034" y="505993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d) </a:t>
            </a:r>
            <a:endParaRPr lang="de-DE" dirty="0"/>
          </a:p>
        </p:txBody>
      </p:sp>
      <p:graphicFrame>
        <p:nvGraphicFramePr>
          <p:cNvPr id="351237" name="Object 5"/>
          <p:cNvGraphicFramePr>
            <a:graphicFrameLocks noChangeAspect="1"/>
          </p:cNvGraphicFramePr>
          <p:nvPr/>
        </p:nvGraphicFramePr>
        <p:xfrm>
          <a:off x="785786" y="5476894"/>
          <a:ext cx="1155700" cy="595312"/>
        </p:xfrm>
        <a:graphic>
          <a:graphicData uri="http://schemas.openxmlformats.org/presentationml/2006/ole">
            <p:oleObj spid="_x0000_s351237" name="Equation" r:id="rId6" imgW="711000" imgH="3171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31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a) </a:t>
            </a:r>
            <a:endParaRPr lang="de-DE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0873" y="1785926"/>
          <a:ext cx="1749425" cy="571500"/>
        </p:xfrm>
        <a:graphic>
          <a:graphicData uri="http://schemas.openxmlformats.org/presentationml/2006/ole">
            <p:oleObj spid="_x0000_s352258" name="Equation" r:id="rId3" imgW="1079280" imgH="30456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0034" y="25003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b) </a:t>
            </a:r>
            <a:endParaRPr lang="de-DE" dirty="0"/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/>
        </p:nvGraphicFramePr>
        <p:xfrm>
          <a:off x="785786" y="2928934"/>
          <a:ext cx="2305050" cy="952500"/>
        </p:xfrm>
        <a:graphic>
          <a:graphicData uri="http://schemas.openxmlformats.org/presentationml/2006/ole">
            <p:oleObj spid="_x0000_s352259" name="Equation" r:id="rId4" imgW="1422360" imgH="50796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0034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c) </a:t>
            </a:r>
            <a:endParaRPr lang="de-DE" dirty="0"/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865188" y="4214813"/>
          <a:ext cx="1236662" cy="738187"/>
        </p:xfrm>
        <a:graphic>
          <a:graphicData uri="http://schemas.openxmlformats.org/presentationml/2006/ole">
            <p:oleObj spid="_x0000_s352260" name="Equation" r:id="rId5" imgW="761760" imgH="39348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00034" y="505993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d) </a:t>
            </a:r>
            <a:endParaRPr lang="de-DE" dirty="0"/>
          </a:p>
        </p:txBody>
      </p:sp>
      <p:graphicFrame>
        <p:nvGraphicFramePr>
          <p:cNvPr id="351237" name="Object 5"/>
          <p:cNvGraphicFramePr>
            <a:graphicFrameLocks noChangeAspect="1"/>
          </p:cNvGraphicFramePr>
          <p:nvPr/>
        </p:nvGraphicFramePr>
        <p:xfrm>
          <a:off x="820728" y="5453063"/>
          <a:ext cx="2393950" cy="642937"/>
        </p:xfrm>
        <a:graphic>
          <a:graphicData uri="http://schemas.openxmlformats.org/presentationml/2006/ole">
            <p:oleObj spid="_x0000_s352261" name="Equation" r:id="rId6" imgW="1473120" imgH="3427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32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615927" y="1512888"/>
          <a:ext cx="598487" cy="952500"/>
        </p:xfrm>
        <a:graphic>
          <a:graphicData uri="http://schemas.openxmlformats.org/presentationml/2006/ole">
            <p:oleObj spid="_x0000_s353286" name="Equation" r:id="rId3" imgW="368280" imgH="5079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feld 3"/>
          <p:cNvSpPr txBox="1">
            <a:spLocks noChangeArrowheads="1"/>
          </p:cNvSpPr>
          <p:nvPr/>
        </p:nvSpPr>
        <p:spPr bwMode="auto">
          <a:xfrm>
            <a:off x="323850" y="3333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 b="1" dirty="0"/>
              <a:t>Aufgabe </a:t>
            </a:r>
            <a:r>
              <a:rPr lang="de-DE" sz="1800" b="1" dirty="0" smtClean="0"/>
              <a:t>32</a:t>
            </a:r>
            <a:endParaRPr lang="de-DE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7158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Vereinfach Sie:</a:t>
            </a:r>
            <a:endParaRPr lang="de-DE" dirty="0"/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641336" y="1512888"/>
          <a:ext cx="2001838" cy="952500"/>
        </p:xfrm>
        <a:graphic>
          <a:graphicData uri="http://schemas.openxmlformats.org/presentationml/2006/ole">
            <p:oleObj spid="_x0000_s355330" name="Equation" r:id="rId3" imgW="1231560" imgH="50796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83568" y="29249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X-y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523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3"/>
          <p:cNvSpPr txBox="1">
            <a:spLocks noChangeArrowheads="1"/>
          </p:cNvSpPr>
          <p:nvPr/>
        </p:nvSpPr>
        <p:spPr bwMode="auto">
          <a:xfrm>
            <a:off x="323850" y="11588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/>
              <a:t>Aufgabe </a:t>
            </a:r>
            <a:r>
              <a:rPr lang="de-DE" b="1" dirty="0" smtClean="0"/>
              <a:t>33</a:t>
            </a:r>
            <a:endParaRPr lang="de-DE" b="1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06068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060681" cy="62799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3"/>
          <p:cNvSpPr txBox="1">
            <a:spLocks noChangeArrowheads="1"/>
          </p:cNvSpPr>
          <p:nvPr/>
        </p:nvSpPr>
        <p:spPr bwMode="auto">
          <a:xfrm>
            <a:off x="323850" y="11588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/>
              <a:t>Aufgabe </a:t>
            </a:r>
            <a:r>
              <a:rPr lang="de-DE" b="1" dirty="0" smtClean="0"/>
              <a:t>33</a:t>
            </a:r>
            <a:endParaRPr lang="de-DE" b="1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060681" cy="2487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0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060681" cy="24870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2446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(k)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95288" y="2925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(l)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68313" y="53006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(n)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395288" y="40782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(m)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1042988" y="53006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16-36+64-...-324 </a:t>
            </a:r>
          </a:p>
        </p:txBody>
      </p:sp>
      <p:graphicFrame>
        <p:nvGraphicFramePr>
          <p:cNvPr id="17416" name="Object 15"/>
          <p:cNvGraphicFramePr>
            <a:graphicFrameLocks noChangeAspect="1"/>
          </p:cNvGraphicFramePr>
          <p:nvPr/>
        </p:nvGraphicFramePr>
        <p:xfrm>
          <a:off x="827088" y="1484313"/>
          <a:ext cx="3776662" cy="677862"/>
        </p:xfrm>
        <a:graphic>
          <a:graphicData uri="http://schemas.openxmlformats.org/presentationml/2006/ole">
            <p:oleObj spid="_x0000_s17452" name="Formel" r:id="rId3" imgW="2286000" imgH="393700" progId="Equation.3">
              <p:embed/>
            </p:oleObj>
          </a:graphicData>
        </a:graphic>
      </p:graphicFrame>
      <p:graphicFrame>
        <p:nvGraphicFramePr>
          <p:cNvPr id="17417" name="Object 16"/>
          <p:cNvGraphicFramePr>
            <a:graphicFrameLocks noChangeAspect="1"/>
          </p:cNvGraphicFramePr>
          <p:nvPr/>
        </p:nvGraphicFramePr>
        <p:xfrm>
          <a:off x="971550" y="2781300"/>
          <a:ext cx="2600325" cy="677863"/>
        </p:xfrm>
        <a:graphic>
          <a:graphicData uri="http://schemas.openxmlformats.org/presentationml/2006/ole">
            <p:oleObj spid="_x0000_s17453" name="Formel" r:id="rId4" imgW="1574800" imgH="393700" progId="Equation.3">
              <p:embed/>
            </p:oleObj>
          </a:graphicData>
        </a:graphic>
      </p:graphicFrame>
      <p:graphicFrame>
        <p:nvGraphicFramePr>
          <p:cNvPr id="17418" name="Object 17"/>
          <p:cNvGraphicFramePr>
            <a:graphicFrameLocks noChangeAspect="1"/>
          </p:cNvGraphicFramePr>
          <p:nvPr/>
        </p:nvGraphicFramePr>
        <p:xfrm>
          <a:off x="1042988" y="3933825"/>
          <a:ext cx="2768600" cy="677863"/>
        </p:xfrm>
        <a:graphic>
          <a:graphicData uri="http://schemas.openxmlformats.org/presentationml/2006/ole">
            <p:oleObj spid="_x0000_s17454" name="Formel" r:id="rId5" imgW="1675673" imgH="393529" progId="Equation.3">
              <p:embed/>
            </p:oleObj>
          </a:graphicData>
        </a:graphic>
      </p:graphicFrame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421" name="Rectangle 40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3"/>
          <p:cNvSpPr txBox="1">
            <a:spLocks noChangeArrowheads="1"/>
          </p:cNvSpPr>
          <p:nvPr/>
        </p:nvSpPr>
        <p:spPr bwMode="auto">
          <a:xfrm>
            <a:off x="323850" y="11588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/>
              <a:t>Aufgabe </a:t>
            </a:r>
            <a:r>
              <a:rPr lang="de-DE" b="1" dirty="0" smtClean="0"/>
              <a:t>33</a:t>
            </a:r>
            <a:endParaRPr lang="de-DE" b="1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917710" cy="2487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|∗2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0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917710" cy="24870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6317726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3"/>
          <p:cNvSpPr txBox="1">
            <a:spLocks noChangeArrowheads="1"/>
          </p:cNvSpPr>
          <p:nvPr/>
        </p:nvSpPr>
        <p:spPr bwMode="auto">
          <a:xfrm>
            <a:off x="323850" y="11588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 smtClean="0"/>
              <a:t>Aufgabe 33</a:t>
            </a:r>
            <a:endParaRPr lang="de-DE" b="1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885650" cy="284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|∗2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0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885650" cy="284039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9049227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885650" cy="284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|∗2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0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885650" cy="284039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/>
          <p:nvPr/>
        </p:nvCxnSpPr>
        <p:spPr>
          <a:xfrm flipV="1">
            <a:off x="1259632" y="2636912"/>
            <a:ext cx="576064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3347864" y="2636912"/>
            <a:ext cx="504056" cy="642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2867317" y="2636912"/>
            <a:ext cx="480547" cy="642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5364088" y="2924944"/>
            <a:ext cx="288032" cy="4442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4860032" y="2636912"/>
            <a:ext cx="288032" cy="6427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V="1">
            <a:off x="6012160" y="2603356"/>
            <a:ext cx="113051" cy="1929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343506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885650" cy="284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|∗2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r>
                  <a:rPr lang="de-DE" sz="2000" b="0" dirty="0" smtClean="0"/>
                  <a:t/>
                </a:r>
                <a:br>
                  <a:rPr lang="de-DE" sz="2000" b="0" dirty="0" smtClean="0"/>
                </a:br>
                <a:r>
                  <a:rPr lang="de-DE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20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885650" cy="284039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30753778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3"/>
          <p:cNvSpPr txBox="1">
            <a:spLocks noChangeArrowheads="1"/>
          </p:cNvSpPr>
          <p:nvPr/>
        </p:nvSpPr>
        <p:spPr bwMode="auto">
          <a:xfrm>
            <a:off x="323850" y="11588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/>
              <a:t>Aufgabe </a:t>
            </a:r>
            <a:r>
              <a:rPr lang="de-DE" b="1" dirty="0" smtClean="0"/>
              <a:t>33</a:t>
            </a:r>
            <a:endParaRPr lang="de-DE" b="1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822556" cy="3148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|∗2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3=3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822556" cy="314817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6642574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3"/>
          <p:cNvSpPr txBox="1">
            <a:spLocks noChangeArrowheads="1"/>
          </p:cNvSpPr>
          <p:nvPr/>
        </p:nvSpPr>
        <p:spPr bwMode="auto">
          <a:xfrm>
            <a:off x="323850" y="11588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b="1" dirty="0"/>
              <a:t>Aufgabe </a:t>
            </a:r>
            <a:r>
              <a:rPr lang="de-DE" b="1" dirty="0" smtClean="0"/>
              <a:t>33</a:t>
            </a:r>
            <a:endParaRPr lang="de-DE" b="1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57200" y="590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/>
          </a:p>
        </p:txBody>
      </p:sp>
      <p:sp>
        <p:nvSpPr>
          <p:cNvPr id="70661" name="Rechteck 6"/>
          <p:cNvSpPr>
            <a:spLocks noChangeArrowheads="1"/>
          </p:cNvSpPr>
          <p:nvPr/>
        </p:nvSpPr>
        <p:spPr bwMode="auto">
          <a:xfrm>
            <a:off x="295275" y="836613"/>
            <a:ext cx="686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>
                <a:cs typeface="Times New Roman" panose="02020603050405020304" pitchFamily="18" charset="0"/>
              </a:rPr>
              <a:t>Bestimmen sie alle Lösungen von x für folgende Gleichung!</a:t>
            </a:r>
            <a:endParaRPr lang="de-DE" sz="28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1360488"/>
                <a:ext cx="5822556" cy="3148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≠0;−1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|∗2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5∗2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+8=5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3=3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60488"/>
                <a:ext cx="5822556" cy="314817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09872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(k)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2925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(l)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(n)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40782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(m)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42988" y="53006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16-36+64-...-324 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827088" y="1484313"/>
          <a:ext cx="3776662" cy="677862"/>
        </p:xfrm>
        <a:graphic>
          <a:graphicData uri="http://schemas.openxmlformats.org/presentationml/2006/ole">
            <p:oleObj spid="_x0000_s18488" name="Formel" r:id="rId3" imgW="2286000" imgH="39370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971550" y="2781300"/>
          <a:ext cx="2600325" cy="677863"/>
        </p:xfrm>
        <a:graphic>
          <a:graphicData uri="http://schemas.openxmlformats.org/presentationml/2006/ole">
            <p:oleObj spid="_x0000_s18489" name="Formel" r:id="rId4" imgW="1574800" imgH="39370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042988" y="3933825"/>
          <a:ext cx="2768600" cy="677863"/>
        </p:xfrm>
        <a:graphic>
          <a:graphicData uri="http://schemas.openxmlformats.org/presentationml/2006/ole">
            <p:oleObj spid="_x0000_s18490" name="Formel" r:id="rId5" imgW="1675673" imgH="393529" progId="Equation.3">
              <p:embed/>
            </p:oleObj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435600" y="16287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6227763" y="1484313"/>
          <a:ext cx="2065337" cy="809625"/>
        </p:xfrm>
        <a:graphic>
          <a:graphicData uri="http://schemas.openxmlformats.org/presentationml/2006/ole">
            <p:oleObj spid="_x0000_s18491" name="Formel" r:id="rId6" imgW="1091726" imgH="431613" progId="Equation.3">
              <p:embed/>
            </p:oleObj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(k)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2925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(l)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(n)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288" y="40782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(m)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042988" y="53006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16-36+64-...-324 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827088" y="1484313"/>
          <a:ext cx="3776662" cy="677862"/>
        </p:xfrm>
        <a:graphic>
          <a:graphicData uri="http://schemas.openxmlformats.org/presentationml/2006/ole">
            <p:oleObj spid="_x0000_s19524" name="Formel" r:id="rId3" imgW="2286000" imgH="39370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971550" y="2781300"/>
          <a:ext cx="2600325" cy="677863"/>
        </p:xfrm>
        <a:graphic>
          <a:graphicData uri="http://schemas.openxmlformats.org/presentationml/2006/ole">
            <p:oleObj spid="_x0000_s19525" name="Formel" r:id="rId4" imgW="1574800" imgH="393700" progId="Equation.3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1042988" y="3933825"/>
          <a:ext cx="2768600" cy="677863"/>
        </p:xfrm>
        <a:graphic>
          <a:graphicData uri="http://schemas.openxmlformats.org/presentationml/2006/ole">
            <p:oleObj spid="_x0000_s19526" name="Formel" r:id="rId5" imgW="1675673" imgH="393529" progId="Equation.3">
              <p:embed/>
            </p:oleObj>
          </a:graphicData>
        </a:graphic>
      </p:graphicFrame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435600" y="16287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19470" name="Object 16"/>
          <p:cNvGraphicFramePr>
            <a:graphicFrameLocks noChangeAspect="1"/>
          </p:cNvGraphicFramePr>
          <p:nvPr/>
        </p:nvGraphicFramePr>
        <p:xfrm>
          <a:off x="6227763" y="1484313"/>
          <a:ext cx="2065337" cy="809625"/>
        </p:xfrm>
        <a:graphic>
          <a:graphicData uri="http://schemas.openxmlformats.org/presentationml/2006/ole">
            <p:oleObj spid="_x0000_s19527" name="Formel" r:id="rId6" imgW="1091726" imgH="431613" progId="Equation.3">
              <p:embed/>
            </p:oleObj>
          </a:graphicData>
        </a:graphic>
      </p:graphicFrame>
      <p:graphicFrame>
        <p:nvGraphicFramePr>
          <p:cNvPr id="19471" name="Object 17"/>
          <p:cNvGraphicFramePr>
            <a:graphicFrameLocks noChangeAspect="1"/>
          </p:cNvGraphicFramePr>
          <p:nvPr/>
        </p:nvGraphicFramePr>
        <p:xfrm>
          <a:off x="6300788" y="2781300"/>
          <a:ext cx="1712912" cy="855663"/>
        </p:xfrm>
        <a:graphic>
          <a:graphicData uri="http://schemas.openxmlformats.org/presentationml/2006/ole">
            <p:oleObj spid="_x0000_s19528" name="Formel" r:id="rId7" imgW="863225" imgH="431613" progId="Equation.3">
              <p:embed/>
            </p:oleObj>
          </a:graphicData>
        </a:graphic>
      </p:graphicFrame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9473" name="Text Box 21"/>
          <p:cNvSpPr txBox="1">
            <a:spLocks noChangeArrowheads="1"/>
          </p:cNvSpPr>
          <p:nvPr/>
        </p:nvSpPr>
        <p:spPr bwMode="auto">
          <a:xfrm>
            <a:off x="5435600" y="29241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299009" name="Formel" r:id="rId3" imgW="17145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(k)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2925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(l)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(n)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5288" y="40782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(m)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42988" y="53006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16-36+64-...-324 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27088" y="1484313"/>
          <a:ext cx="3776662" cy="677862"/>
        </p:xfrm>
        <a:graphic>
          <a:graphicData uri="http://schemas.openxmlformats.org/presentationml/2006/ole">
            <p:oleObj spid="_x0000_s20560" name="Formel" r:id="rId3" imgW="2286000" imgH="39370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971550" y="2781300"/>
          <a:ext cx="2600325" cy="677863"/>
        </p:xfrm>
        <a:graphic>
          <a:graphicData uri="http://schemas.openxmlformats.org/presentationml/2006/ole">
            <p:oleObj spid="_x0000_s20561" name="Formel" r:id="rId4" imgW="1574800" imgH="393700" progId="Equation.3">
              <p:embed/>
            </p:oleObj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042988" y="3933825"/>
          <a:ext cx="2768600" cy="677863"/>
        </p:xfrm>
        <a:graphic>
          <a:graphicData uri="http://schemas.openxmlformats.org/presentationml/2006/ole">
            <p:oleObj spid="_x0000_s20562" name="Formel" r:id="rId5" imgW="1675673" imgH="393529" progId="Equation.3">
              <p:embed/>
            </p:oleObj>
          </a:graphicData>
        </a:graphic>
      </p:graphicFrame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35600" y="16287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435600" y="41497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20495" name="Object 16"/>
          <p:cNvGraphicFramePr>
            <a:graphicFrameLocks noChangeAspect="1"/>
          </p:cNvGraphicFramePr>
          <p:nvPr/>
        </p:nvGraphicFramePr>
        <p:xfrm>
          <a:off x="6227763" y="1484313"/>
          <a:ext cx="2065337" cy="809625"/>
        </p:xfrm>
        <a:graphic>
          <a:graphicData uri="http://schemas.openxmlformats.org/presentationml/2006/ole">
            <p:oleObj spid="_x0000_s20563" name="Formel" r:id="rId6" imgW="1091726" imgH="431613" progId="Equation.3">
              <p:embed/>
            </p:oleObj>
          </a:graphicData>
        </a:graphic>
      </p:graphicFrame>
      <p:graphicFrame>
        <p:nvGraphicFramePr>
          <p:cNvPr id="20496" name="Object 17"/>
          <p:cNvGraphicFramePr>
            <a:graphicFrameLocks noChangeAspect="1"/>
          </p:cNvGraphicFramePr>
          <p:nvPr/>
        </p:nvGraphicFramePr>
        <p:xfrm>
          <a:off x="6300788" y="2781300"/>
          <a:ext cx="1712912" cy="855663"/>
        </p:xfrm>
        <a:graphic>
          <a:graphicData uri="http://schemas.openxmlformats.org/presentationml/2006/ole">
            <p:oleObj spid="_x0000_s20564" name="Formel" r:id="rId7" imgW="863225" imgH="431613" progId="Equation.3">
              <p:embed/>
            </p:oleObj>
          </a:graphicData>
        </a:graphic>
      </p:graphicFrame>
      <p:graphicFrame>
        <p:nvGraphicFramePr>
          <p:cNvPr id="20497" name="Object 18"/>
          <p:cNvGraphicFramePr>
            <a:graphicFrameLocks noChangeAspect="1"/>
          </p:cNvGraphicFramePr>
          <p:nvPr/>
        </p:nvGraphicFramePr>
        <p:xfrm>
          <a:off x="6300788" y="3860800"/>
          <a:ext cx="1701800" cy="904875"/>
        </p:xfrm>
        <a:graphic>
          <a:graphicData uri="http://schemas.openxmlformats.org/presentationml/2006/ole">
            <p:oleObj spid="_x0000_s20565" name="Formel" r:id="rId8" imgW="850900" imgH="457200" progId="Equation.3">
              <p:embed/>
            </p:oleObj>
          </a:graphicData>
        </a:graphic>
      </p:graphicFrame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0499" name="Text Box 21"/>
          <p:cNvSpPr txBox="1">
            <a:spLocks noChangeArrowheads="1"/>
          </p:cNvSpPr>
          <p:nvPr/>
        </p:nvSpPr>
        <p:spPr bwMode="auto">
          <a:xfrm>
            <a:off x="5435600" y="29241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(k)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2925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(l)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(n)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407828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(m)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042988" y="5300663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16-36+64-...-324 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827088" y="1484313"/>
          <a:ext cx="3776662" cy="677862"/>
        </p:xfrm>
        <a:graphic>
          <a:graphicData uri="http://schemas.openxmlformats.org/presentationml/2006/ole">
            <p:oleObj spid="_x0000_s21596" name="Formel" r:id="rId3" imgW="2286000" imgH="39370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971550" y="2781300"/>
          <a:ext cx="2600325" cy="677863"/>
        </p:xfrm>
        <a:graphic>
          <a:graphicData uri="http://schemas.openxmlformats.org/presentationml/2006/ole">
            <p:oleObj spid="_x0000_s21597" name="Formel" r:id="rId4" imgW="1574800" imgH="393700" progId="Equation.3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1042988" y="3933825"/>
          <a:ext cx="2768600" cy="677863"/>
        </p:xfrm>
        <a:graphic>
          <a:graphicData uri="http://schemas.openxmlformats.org/presentationml/2006/ole">
            <p:oleObj spid="_x0000_s21598" name="Formel" r:id="rId5" imgW="1675673" imgH="393529" progId="Equation.3">
              <p:embed/>
            </p:oleObj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435600" y="16287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435600" y="41497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435600" y="52292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6227763" y="1484313"/>
          <a:ext cx="2065337" cy="809625"/>
        </p:xfrm>
        <a:graphic>
          <a:graphicData uri="http://schemas.openxmlformats.org/presentationml/2006/ole">
            <p:oleObj spid="_x0000_s21599" name="Formel" r:id="rId6" imgW="1091726" imgH="431613" progId="Equation.3">
              <p:embed/>
            </p:oleObj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6300788" y="2781300"/>
          <a:ext cx="1712912" cy="855663"/>
        </p:xfrm>
        <a:graphic>
          <a:graphicData uri="http://schemas.openxmlformats.org/presentationml/2006/ole">
            <p:oleObj spid="_x0000_s21600" name="Formel" r:id="rId7" imgW="863225" imgH="431613" progId="Equation.3">
              <p:embed/>
            </p:oleObj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6300788" y="3860800"/>
          <a:ext cx="1701800" cy="904875"/>
        </p:xfrm>
        <a:graphic>
          <a:graphicData uri="http://schemas.openxmlformats.org/presentationml/2006/ole">
            <p:oleObj spid="_x0000_s21601" name="Formel" r:id="rId8" imgW="850900" imgH="457200" progId="Equation.3">
              <p:embed/>
            </p:oleObj>
          </a:graphicData>
        </a:graphic>
      </p:graphicFrame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6300788" y="5013325"/>
          <a:ext cx="2109787" cy="865188"/>
        </p:xfrm>
        <a:graphic>
          <a:graphicData uri="http://schemas.openxmlformats.org/presentationml/2006/ole">
            <p:oleObj spid="_x0000_s21602" name="Formel" r:id="rId9" imgW="1040948" imgH="431613" progId="Equation.3">
              <p:embed/>
            </p:oleObj>
          </a:graphicData>
        </a:graphic>
      </p:graphicFrame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435600" y="29241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(o)</a:t>
            </a: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827088" y="1557338"/>
          <a:ext cx="3625850" cy="358775"/>
        </p:xfrm>
        <a:graphic>
          <a:graphicData uri="http://schemas.openxmlformats.org/presentationml/2006/ole">
            <p:oleObj spid="_x0000_s22546" name="Formel" r:id="rId3" imgW="1866090" imgH="177723" progId="Equation.3">
              <p:embed/>
            </p:oleObj>
          </a:graphicData>
        </a:graphic>
      </p:graphicFrame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246063"/>
            <a:ext cx="5795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/>
              <a:t>Schreiben Sie mit Hilfe des Summenzeichens</a:t>
            </a:r>
            <a:r>
              <a:rPr lang="de-DE" sz="1800" b="1"/>
              <a:t>: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155575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(o)</a:t>
            </a:r>
          </a:p>
        </p:txBody>
      </p:sp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827088" y="1557338"/>
          <a:ext cx="3625850" cy="358775"/>
        </p:xfrm>
        <a:graphic>
          <a:graphicData uri="http://schemas.openxmlformats.org/presentationml/2006/ole">
            <p:oleObj spid="_x0000_s23582" name="Formel" r:id="rId3" imgW="1866090" imgH="177723" progId="Equation.3">
              <p:embed/>
            </p:oleObj>
          </a:graphicData>
        </a:graphic>
      </p:graphicFrame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5580063" y="38608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5364163" y="15573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23560" name="Object 16"/>
          <p:cNvGraphicFramePr>
            <a:graphicFrameLocks noChangeAspect="1"/>
          </p:cNvGraphicFramePr>
          <p:nvPr/>
        </p:nvGraphicFramePr>
        <p:xfrm>
          <a:off x="6300788" y="1268413"/>
          <a:ext cx="1584325" cy="954087"/>
        </p:xfrm>
        <a:graphic>
          <a:graphicData uri="http://schemas.openxmlformats.org/presentationml/2006/ole">
            <p:oleObj spid="_x0000_s23583" name="Formel" r:id="rId4" imgW="710891" imgH="431613" progId="Equation.3">
              <p:embed/>
            </p:oleObj>
          </a:graphicData>
        </a:graphic>
      </p:graphicFrame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 advTm="16525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ChangeArrowheads="1"/>
          </p:cNvSpPr>
          <p:nvPr/>
        </p:nvSpPr>
        <p:spPr bwMode="auto">
          <a:xfrm>
            <a:off x="395288" y="620713"/>
            <a:ext cx="536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28289" name="Group 289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324" name="Group 324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5" name="Rectangle 326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4656" name="Rectangle 32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4657" name="Object 327"/>
          <p:cNvGraphicFramePr>
            <a:graphicFrameLocks noChangeAspect="1"/>
          </p:cNvGraphicFramePr>
          <p:nvPr/>
        </p:nvGraphicFramePr>
        <p:xfrm>
          <a:off x="1258888" y="4581525"/>
          <a:ext cx="1152525" cy="889000"/>
        </p:xfrm>
        <a:graphic>
          <a:graphicData uri="http://schemas.openxmlformats.org/presentationml/2006/ole">
            <p:oleObj spid="_x0000_s24713" name="Formel" r:id="rId3" imgW="583947" imgH="444307" progId="Equation.3">
              <p:embed/>
            </p:oleObj>
          </a:graphicData>
        </a:graphic>
      </p:graphicFrame>
      <p:sp>
        <p:nvSpPr>
          <p:cNvPr id="24658" name="Text Box 329"/>
          <p:cNvSpPr txBox="1">
            <a:spLocks noChangeArrowheads="1"/>
          </p:cNvSpPr>
          <p:nvPr/>
        </p:nvSpPr>
        <p:spPr bwMode="auto">
          <a:xfrm>
            <a:off x="468313" y="479742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24659" name="Text Box 330"/>
          <p:cNvSpPr txBox="1">
            <a:spLocks noChangeArrowheads="1"/>
          </p:cNvSpPr>
          <p:nvPr/>
        </p:nvSpPr>
        <p:spPr bwMode="auto">
          <a:xfrm>
            <a:off x="3635375" y="47974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24660" name="Text Box 331"/>
          <p:cNvSpPr txBox="1">
            <a:spLocks noChangeArrowheads="1"/>
          </p:cNvSpPr>
          <p:nvPr/>
        </p:nvSpPr>
        <p:spPr bwMode="auto">
          <a:xfrm>
            <a:off x="468313" y="6092825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24661" name="Rectangle 33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4662" name="Object 332"/>
          <p:cNvGraphicFramePr>
            <a:graphicFrameLocks noChangeAspect="1"/>
          </p:cNvGraphicFramePr>
          <p:nvPr/>
        </p:nvGraphicFramePr>
        <p:xfrm>
          <a:off x="4211638" y="4581525"/>
          <a:ext cx="1008062" cy="803275"/>
        </p:xfrm>
        <a:graphic>
          <a:graphicData uri="http://schemas.openxmlformats.org/presentationml/2006/ole">
            <p:oleObj spid="_x0000_s24714" name="Formel" r:id="rId4" imgW="558558" imgH="444307" progId="Equation.3">
              <p:embed/>
            </p:oleObj>
          </a:graphicData>
        </a:graphic>
      </p:graphicFrame>
      <p:sp>
        <p:nvSpPr>
          <p:cNvPr id="24663" name="Text Box 334"/>
          <p:cNvSpPr txBox="1">
            <a:spLocks noChangeArrowheads="1"/>
          </p:cNvSpPr>
          <p:nvPr/>
        </p:nvSpPr>
        <p:spPr bwMode="auto">
          <a:xfrm>
            <a:off x="5508625" y="479742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/>
              <a:t>und</a:t>
            </a:r>
          </a:p>
        </p:txBody>
      </p:sp>
      <p:sp>
        <p:nvSpPr>
          <p:cNvPr id="24664" name="Rectangle 33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4665" name="Object 335"/>
          <p:cNvGraphicFramePr>
            <a:graphicFrameLocks noChangeAspect="1"/>
          </p:cNvGraphicFramePr>
          <p:nvPr/>
        </p:nvGraphicFramePr>
        <p:xfrm>
          <a:off x="6156325" y="4581525"/>
          <a:ext cx="935038" cy="750888"/>
        </p:xfrm>
        <a:graphic>
          <a:graphicData uri="http://schemas.openxmlformats.org/presentationml/2006/ole">
            <p:oleObj spid="_x0000_s24715" name="Formel" r:id="rId5" imgW="533169" imgH="431613" progId="Equation.3">
              <p:embed/>
            </p:oleObj>
          </a:graphicData>
        </a:graphic>
      </p:graphicFrame>
      <p:sp>
        <p:nvSpPr>
          <p:cNvPr id="24666" name="Rectangle 33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4667" name="Object 337"/>
          <p:cNvGraphicFramePr>
            <a:graphicFrameLocks noChangeAspect="1"/>
          </p:cNvGraphicFramePr>
          <p:nvPr/>
        </p:nvGraphicFramePr>
        <p:xfrm>
          <a:off x="1258888" y="5805488"/>
          <a:ext cx="2087562" cy="908050"/>
        </p:xfrm>
        <a:graphic>
          <a:graphicData uri="http://schemas.openxmlformats.org/presentationml/2006/ole">
            <p:oleObj spid="_x0000_s24716" name="Formel" r:id="rId6" imgW="1028254" imgH="444307" progId="Equation.3">
              <p:embed/>
            </p:oleObj>
          </a:graphicData>
        </a:graphic>
      </p:graphicFrame>
      <p:sp>
        <p:nvSpPr>
          <p:cNvPr id="24668" name="Rectangle 340"/>
          <p:cNvSpPr>
            <a:spLocks noChangeArrowheads="1"/>
          </p:cNvSpPr>
          <p:nvPr/>
        </p:nvSpPr>
        <p:spPr bwMode="auto">
          <a:xfrm>
            <a:off x="395288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3</a:t>
            </a:r>
            <a:endParaRPr lang="de-DE" sz="1800" b="1" dirty="0"/>
          </a:p>
        </p:txBody>
      </p:sp>
      <p:sp>
        <p:nvSpPr>
          <p:cNvPr id="24669" name="Line 341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0" name="Line 342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1" name="Line 343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2" name="Line 344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6307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29027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071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9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5680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5681" name="Object 81"/>
          <p:cNvGraphicFramePr>
            <a:graphicFrameLocks noChangeAspect="1"/>
          </p:cNvGraphicFramePr>
          <p:nvPr/>
        </p:nvGraphicFramePr>
        <p:xfrm>
          <a:off x="1258888" y="4581525"/>
          <a:ext cx="1152525" cy="889000"/>
        </p:xfrm>
        <a:graphic>
          <a:graphicData uri="http://schemas.openxmlformats.org/presentationml/2006/ole">
            <p:oleObj spid="_x0000_s25700" name="Formel" r:id="rId3" imgW="583947" imgH="444307" progId="Equation.3">
              <p:embed/>
            </p:oleObj>
          </a:graphicData>
        </a:graphic>
      </p:graphicFrame>
      <p:sp>
        <p:nvSpPr>
          <p:cNvPr id="25682" name="Rectangle 8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5683" name="Rectangle 8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5684" name="Rectangle 9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5685" name="Text Box 93"/>
          <p:cNvSpPr txBox="1">
            <a:spLocks noChangeArrowheads="1"/>
          </p:cNvSpPr>
          <p:nvPr/>
        </p:nvSpPr>
        <p:spPr bwMode="auto">
          <a:xfrm>
            <a:off x="468313" y="479742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25686" name="Line 94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7" name="Line 95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8" name="Line 96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89" name="Line 97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8585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95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6705" name="Object 81"/>
          <p:cNvGraphicFramePr>
            <a:graphicFrameLocks noChangeAspect="1"/>
          </p:cNvGraphicFramePr>
          <p:nvPr/>
        </p:nvGraphicFramePr>
        <p:xfrm>
          <a:off x="1258888" y="4581525"/>
          <a:ext cx="1152525" cy="889000"/>
        </p:xfrm>
        <a:graphic>
          <a:graphicData uri="http://schemas.openxmlformats.org/presentationml/2006/ole">
            <p:oleObj spid="_x0000_s26737" name="Formel" r:id="rId3" imgW="583947" imgH="444307" progId="Equation.3">
              <p:embed/>
            </p:oleObj>
          </a:graphicData>
        </a:graphic>
      </p:graphicFrame>
      <p:sp>
        <p:nvSpPr>
          <p:cNvPr id="26706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6707" name="Rectangle 8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6708" name="Rectangle 8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6709" name="Text Box 86"/>
          <p:cNvSpPr txBox="1">
            <a:spLocks noChangeArrowheads="1"/>
          </p:cNvSpPr>
          <p:nvPr/>
        </p:nvSpPr>
        <p:spPr bwMode="auto">
          <a:xfrm>
            <a:off x="2916238" y="47974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6710" name="Rectangle 8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6711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1695401"/>
              </p:ext>
            </p:extLst>
          </p:nvPr>
        </p:nvGraphicFramePr>
        <p:xfrm>
          <a:off x="4010025" y="4508500"/>
          <a:ext cx="3394075" cy="952500"/>
        </p:xfrm>
        <a:graphic>
          <a:graphicData uri="http://schemas.openxmlformats.org/presentationml/2006/ole">
            <p:oleObj spid="_x0000_s26738" name="Formel" r:id="rId4" imgW="1650960" imgH="444240" progId="Equation.3">
              <p:embed/>
            </p:oleObj>
          </a:graphicData>
        </a:graphic>
      </p:graphicFrame>
      <p:sp>
        <p:nvSpPr>
          <p:cNvPr id="26712" name="Text Box 90"/>
          <p:cNvSpPr txBox="1">
            <a:spLocks noChangeArrowheads="1"/>
          </p:cNvSpPr>
          <p:nvPr/>
        </p:nvSpPr>
        <p:spPr bwMode="auto">
          <a:xfrm>
            <a:off x="468313" y="479742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26713" name="Line 91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14" name="Line 92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15" name="Line 93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16" name="Line 94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3545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95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6705" name="Object 81"/>
          <p:cNvGraphicFramePr>
            <a:graphicFrameLocks noChangeAspect="1"/>
          </p:cNvGraphicFramePr>
          <p:nvPr/>
        </p:nvGraphicFramePr>
        <p:xfrm>
          <a:off x="1258888" y="4581525"/>
          <a:ext cx="1152525" cy="889000"/>
        </p:xfrm>
        <a:graphic>
          <a:graphicData uri="http://schemas.openxmlformats.org/presentationml/2006/ole">
            <p:oleObj spid="_x0000_s246790" name="Formel" r:id="rId3" imgW="583947" imgH="444307" progId="Equation.3">
              <p:embed/>
            </p:oleObj>
          </a:graphicData>
        </a:graphic>
      </p:graphicFrame>
      <p:sp>
        <p:nvSpPr>
          <p:cNvPr id="26706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6707" name="Rectangle 8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6708" name="Rectangle 8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6709" name="Text Box 86"/>
          <p:cNvSpPr txBox="1">
            <a:spLocks noChangeArrowheads="1"/>
          </p:cNvSpPr>
          <p:nvPr/>
        </p:nvSpPr>
        <p:spPr bwMode="auto">
          <a:xfrm>
            <a:off x="2916238" y="47974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6710" name="Rectangle 8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6711" name="Object 87"/>
          <p:cNvGraphicFramePr>
            <a:graphicFrameLocks noChangeAspect="1"/>
          </p:cNvGraphicFramePr>
          <p:nvPr/>
        </p:nvGraphicFramePr>
        <p:xfrm>
          <a:off x="3698875" y="4508500"/>
          <a:ext cx="4016375" cy="952500"/>
        </p:xfrm>
        <a:graphic>
          <a:graphicData uri="http://schemas.openxmlformats.org/presentationml/2006/ole">
            <p:oleObj spid="_x0000_s246791" name="Formel" r:id="rId4" imgW="1954951" imgH="444307" progId="Equation.3">
              <p:embed/>
            </p:oleObj>
          </a:graphicData>
        </a:graphic>
      </p:graphicFrame>
      <p:sp>
        <p:nvSpPr>
          <p:cNvPr id="26712" name="Text Box 90"/>
          <p:cNvSpPr txBox="1">
            <a:spLocks noChangeArrowheads="1"/>
          </p:cNvSpPr>
          <p:nvPr/>
        </p:nvSpPr>
        <p:spPr bwMode="auto">
          <a:xfrm>
            <a:off x="468313" y="479742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26713" name="Line 91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14" name="Line 92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15" name="Line 93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16" name="Line 94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22268892"/>
      </p:ext>
    </p:extLst>
  </p:cSld>
  <p:clrMapOvr>
    <a:masterClrMapping/>
  </p:clrMapOvr>
  <p:transition advTm="3545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325635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5679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27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7728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7730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7732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466725" y="47244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graphicFrame>
        <p:nvGraphicFramePr>
          <p:cNvPr id="27734" name="Object 86"/>
          <p:cNvGraphicFramePr>
            <a:graphicFrameLocks noChangeAspect="1"/>
          </p:cNvGraphicFramePr>
          <p:nvPr/>
        </p:nvGraphicFramePr>
        <p:xfrm>
          <a:off x="1042988" y="4508500"/>
          <a:ext cx="1243012" cy="933450"/>
        </p:xfrm>
        <a:graphic>
          <a:graphicData uri="http://schemas.openxmlformats.org/presentationml/2006/ole">
            <p:oleObj spid="_x0000_s27750" name="Formel" r:id="rId3" imgW="558558" imgH="444307" progId="Equation.3">
              <p:embed/>
            </p:oleObj>
          </a:graphicData>
        </a:graphic>
      </p:graphicFrame>
      <p:sp>
        <p:nvSpPr>
          <p:cNvPr id="27735" name="Rectangle 8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7736" name="Line 98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37" name="Line 99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38" name="Line 100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39" name="Line 101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12319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6703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51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8753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8754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8755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8756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8757" name="Object 86"/>
          <p:cNvGraphicFramePr>
            <a:graphicFrameLocks noChangeAspect="1"/>
          </p:cNvGraphicFramePr>
          <p:nvPr/>
        </p:nvGraphicFramePr>
        <p:xfrm>
          <a:off x="1042988" y="4508500"/>
          <a:ext cx="1243012" cy="908050"/>
        </p:xfrm>
        <a:graphic>
          <a:graphicData uri="http://schemas.openxmlformats.org/presentationml/2006/ole">
            <p:oleObj spid="_x0000_s28786" name="Formel" r:id="rId3" imgW="558558" imgH="444307" progId="Equation.3">
              <p:embed/>
            </p:oleObj>
          </a:graphicData>
        </a:graphic>
      </p:graphicFrame>
      <p:sp>
        <p:nvSpPr>
          <p:cNvPr id="28758" name="Rectangle 8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8759" name="Object 89"/>
          <p:cNvGraphicFramePr>
            <a:graphicFrameLocks noChangeAspect="1"/>
          </p:cNvGraphicFramePr>
          <p:nvPr/>
        </p:nvGraphicFramePr>
        <p:xfrm>
          <a:off x="4716463" y="4437063"/>
          <a:ext cx="3216275" cy="920750"/>
        </p:xfrm>
        <a:graphic>
          <a:graphicData uri="http://schemas.openxmlformats.org/presentationml/2006/ole">
            <p:oleObj spid="_x0000_s28787" name="Formel" r:id="rId4" imgW="1562100" imgH="444500" progId="Equation.3">
              <p:embed/>
            </p:oleObj>
          </a:graphicData>
        </a:graphic>
      </p:graphicFrame>
      <p:sp>
        <p:nvSpPr>
          <p:cNvPr id="28760" name="Text Box 90"/>
          <p:cNvSpPr txBox="1">
            <a:spLocks noChangeArrowheads="1"/>
          </p:cNvSpPr>
          <p:nvPr/>
        </p:nvSpPr>
        <p:spPr bwMode="auto">
          <a:xfrm>
            <a:off x="3492500" y="4724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8761" name="Text Box 93"/>
          <p:cNvSpPr txBox="1">
            <a:spLocks noChangeArrowheads="1"/>
          </p:cNvSpPr>
          <p:nvPr/>
        </p:nvSpPr>
        <p:spPr bwMode="auto">
          <a:xfrm>
            <a:off x="466725" y="47244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28762" name="Line 94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3" name="Line 95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4" name="Line 96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65" name="Line 97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1231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301058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9969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429000"/>
          <a:ext cx="2719361" cy="432048"/>
        </p:xfrm>
        <a:graphic>
          <a:graphicData uri="http://schemas.openxmlformats.org/presentationml/2006/ole">
            <p:oleObj spid="_x0000_s301059" name="Formel" r:id="rId4" imgW="1015559" imgH="165028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327683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727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9781" name="Object 86"/>
          <p:cNvGraphicFramePr>
            <a:graphicFrameLocks noChangeAspect="1"/>
          </p:cNvGraphicFramePr>
          <p:nvPr/>
        </p:nvGraphicFramePr>
        <p:xfrm>
          <a:off x="1042988" y="4508500"/>
          <a:ext cx="1100137" cy="876300"/>
        </p:xfrm>
        <a:graphic>
          <a:graphicData uri="http://schemas.openxmlformats.org/presentationml/2006/ole">
            <p:oleObj spid="_x0000_s29821" name="Formel" r:id="rId3" imgW="558558" imgH="444307" progId="Equation.3">
              <p:embed/>
            </p:oleObj>
          </a:graphicData>
        </a:graphic>
      </p:graphicFrame>
      <p:graphicFrame>
        <p:nvGraphicFramePr>
          <p:cNvPr id="29782" name="Object 87"/>
          <p:cNvGraphicFramePr>
            <a:graphicFrameLocks noChangeAspect="1"/>
          </p:cNvGraphicFramePr>
          <p:nvPr/>
        </p:nvGraphicFramePr>
        <p:xfrm>
          <a:off x="1042988" y="5516563"/>
          <a:ext cx="935037" cy="750887"/>
        </p:xfrm>
        <a:graphic>
          <a:graphicData uri="http://schemas.openxmlformats.org/presentationml/2006/ole">
            <p:oleObj spid="_x0000_s29822" name="Formel" r:id="rId4" imgW="533169" imgH="431613" progId="Equation.3">
              <p:embed/>
            </p:oleObj>
          </a:graphicData>
        </a:graphic>
      </p:graphicFrame>
      <p:sp>
        <p:nvSpPr>
          <p:cNvPr id="29783" name="Rectangle 8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29784" name="Object 89"/>
          <p:cNvGraphicFramePr>
            <a:graphicFrameLocks noChangeAspect="1"/>
          </p:cNvGraphicFramePr>
          <p:nvPr/>
        </p:nvGraphicFramePr>
        <p:xfrm>
          <a:off x="4716463" y="4437063"/>
          <a:ext cx="3216275" cy="920750"/>
        </p:xfrm>
        <a:graphic>
          <a:graphicData uri="http://schemas.openxmlformats.org/presentationml/2006/ole">
            <p:oleObj spid="_x0000_s29823" name="Formel" r:id="rId5" imgW="1562100" imgH="444500" progId="Equation.3">
              <p:embed/>
            </p:oleObj>
          </a:graphicData>
        </a:graphic>
      </p:graphicFrame>
      <p:sp>
        <p:nvSpPr>
          <p:cNvPr id="29785" name="Text Box 90"/>
          <p:cNvSpPr txBox="1">
            <a:spLocks noChangeArrowheads="1"/>
          </p:cNvSpPr>
          <p:nvPr/>
        </p:nvSpPr>
        <p:spPr bwMode="auto">
          <a:xfrm>
            <a:off x="3492500" y="4724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29786" name="Text Box 93"/>
          <p:cNvSpPr txBox="1">
            <a:spLocks noChangeArrowheads="1"/>
          </p:cNvSpPr>
          <p:nvPr/>
        </p:nvSpPr>
        <p:spPr bwMode="auto">
          <a:xfrm>
            <a:off x="466725" y="47244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29787" name="Line 94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88" name="Line 95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89" name="Line 96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90" name="Line 97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12319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328707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751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9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30800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01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0805" name="Object 86"/>
          <p:cNvGraphicFramePr>
            <a:graphicFrameLocks noChangeAspect="1"/>
          </p:cNvGraphicFramePr>
          <p:nvPr/>
        </p:nvGraphicFramePr>
        <p:xfrm>
          <a:off x="1042988" y="4508500"/>
          <a:ext cx="1008062" cy="803275"/>
        </p:xfrm>
        <a:graphic>
          <a:graphicData uri="http://schemas.openxmlformats.org/presentationml/2006/ole">
            <p:oleObj spid="_x0000_s30857" name="Formel" r:id="rId3" imgW="558558" imgH="444307" progId="Equation.3">
              <p:embed/>
            </p:oleObj>
          </a:graphicData>
        </a:graphic>
      </p:graphicFrame>
      <p:graphicFrame>
        <p:nvGraphicFramePr>
          <p:cNvPr id="30806" name="Object 87"/>
          <p:cNvGraphicFramePr>
            <a:graphicFrameLocks noChangeAspect="1"/>
          </p:cNvGraphicFramePr>
          <p:nvPr/>
        </p:nvGraphicFramePr>
        <p:xfrm>
          <a:off x="1042988" y="5516563"/>
          <a:ext cx="935037" cy="750887"/>
        </p:xfrm>
        <a:graphic>
          <a:graphicData uri="http://schemas.openxmlformats.org/presentationml/2006/ole">
            <p:oleObj spid="_x0000_s30858" name="Formel" r:id="rId4" imgW="533169" imgH="431613" progId="Equation.3">
              <p:embed/>
            </p:oleObj>
          </a:graphicData>
        </a:graphic>
      </p:graphicFrame>
      <p:sp>
        <p:nvSpPr>
          <p:cNvPr id="30807" name="Rectangle 8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0808" name="Object 89"/>
          <p:cNvGraphicFramePr>
            <a:graphicFrameLocks noChangeAspect="1"/>
          </p:cNvGraphicFramePr>
          <p:nvPr/>
        </p:nvGraphicFramePr>
        <p:xfrm>
          <a:off x="4716463" y="4437063"/>
          <a:ext cx="3022600" cy="865187"/>
        </p:xfrm>
        <a:graphic>
          <a:graphicData uri="http://schemas.openxmlformats.org/presentationml/2006/ole">
            <p:oleObj spid="_x0000_s30859" name="Formel" r:id="rId5" imgW="1562100" imgH="444500" progId="Equation.3">
              <p:embed/>
            </p:oleObj>
          </a:graphicData>
        </a:graphic>
      </p:graphicFrame>
      <p:sp>
        <p:nvSpPr>
          <p:cNvPr id="30809" name="Text Box 90"/>
          <p:cNvSpPr txBox="1">
            <a:spLocks noChangeArrowheads="1"/>
          </p:cNvSpPr>
          <p:nvPr/>
        </p:nvSpPr>
        <p:spPr bwMode="auto">
          <a:xfrm>
            <a:off x="3492500" y="4724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30810" name="Object 91"/>
          <p:cNvGraphicFramePr>
            <a:graphicFrameLocks noChangeAspect="1"/>
          </p:cNvGraphicFramePr>
          <p:nvPr/>
        </p:nvGraphicFramePr>
        <p:xfrm>
          <a:off x="4716463" y="5445125"/>
          <a:ext cx="3711575" cy="839788"/>
        </p:xfrm>
        <a:graphic>
          <a:graphicData uri="http://schemas.openxmlformats.org/presentationml/2006/ole">
            <p:oleObj spid="_x0000_s30860" name="Formel" r:id="rId6" imgW="1917700" imgH="431800" progId="Equation.3">
              <p:embed/>
            </p:oleObj>
          </a:graphicData>
        </a:graphic>
      </p:graphicFrame>
      <p:sp>
        <p:nvSpPr>
          <p:cNvPr id="30811" name="Text Box 92"/>
          <p:cNvSpPr txBox="1">
            <a:spLocks noChangeArrowheads="1"/>
          </p:cNvSpPr>
          <p:nvPr/>
        </p:nvSpPr>
        <p:spPr bwMode="auto">
          <a:xfrm>
            <a:off x="3492500" y="56610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30812" name="Text Box 93"/>
          <p:cNvSpPr txBox="1">
            <a:spLocks noChangeArrowheads="1"/>
          </p:cNvSpPr>
          <p:nvPr/>
        </p:nvSpPr>
        <p:spPr bwMode="auto">
          <a:xfrm>
            <a:off x="466725" y="47244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30813" name="Line 94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14" name="Line 95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15" name="Line 96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16" name="Line 97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12319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33123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167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23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31824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1827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1829" name="Rectangle 8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1830" name="Object 92"/>
          <p:cNvGraphicFramePr>
            <a:graphicFrameLocks noChangeAspect="1"/>
          </p:cNvGraphicFramePr>
          <p:nvPr/>
        </p:nvGraphicFramePr>
        <p:xfrm>
          <a:off x="1116013" y="4652963"/>
          <a:ext cx="2087562" cy="908050"/>
        </p:xfrm>
        <a:graphic>
          <a:graphicData uri="http://schemas.openxmlformats.org/presentationml/2006/ole">
            <p:oleObj spid="_x0000_s31846" name="Formel" r:id="rId3" imgW="1028254" imgH="444307" progId="Equation.3">
              <p:embed/>
            </p:oleObj>
          </a:graphicData>
        </a:graphic>
      </p:graphicFrame>
      <p:sp>
        <p:nvSpPr>
          <p:cNvPr id="31831" name="Text Box 93"/>
          <p:cNvSpPr txBox="1">
            <a:spLocks noChangeArrowheads="1"/>
          </p:cNvSpPr>
          <p:nvPr/>
        </p:nvSpPr>
        <p:spPr bwMode="auto">
          <a:xfrm>
            <a:off x="468313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31832" name="Line 95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3" name="Line 96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4" name="Line 97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5" name="Line 98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166356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34147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191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0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1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2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2854" name="Object 86"/>
          <p:cNvGraphicFramePr>
            <a:graphicFrameLocks noChangeAspect="1"/>
          </p:cNvGraphicFramePr>
          <p:nvPr/>
        </p:nvGraphicFramePr>
        <p:xfrm>
          <a:off x="1116013" y="4652963"/>
          <a:ext cx="2087562" cy="908050"/>
        </p:xfrm>
        <a:graphic>
          <a:graphicData uri="http://schemas.openxmlformats.org/presentationml/2006/ole">
            <p:oleObj spid="_x0000_s32883" name="Formel" r:id="rId3" imgW="1028254" imgH="444307" progId="Equation.3">
              <p:embed/>
            </p:oleObj>
          </a:graphicData>
        </a:graphic>
      </p:graphicFrame>
      <p:sp>
        <p:nvSpPr>
          <p:cNvPr id="32855" name="Text Box 88"/>
          <p:cNvSpPr txBox="1">
            <a:spLocks noChangeArrowheads="1"/>
          </p:cNvSpPr>
          <p:nvPr/>
        </p:nvSpPr>
        <p:spPr bwMode="auto">
          <a:xfrm>
            <a:off x="3348038" y="48688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32856" name="Rectangle 9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285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3989134"/>
              </p:ext>
            </p:extLst>
          </p:nvPr>
        </p:nvGraphicFramePr>
        <p:xfrm>
          <a:off x="4186238" y="4581525"/>
          <a:ext cx="4476750" cy="914400"/>
        </p:xfrm>
        <a:graphic>
          <a:graphicData uri="http://schemas.openxmlformats.org/presentationml/2006/ole">
            <p:oleObj spid="_x0000_s32884" name="Formel" r:id="rId4" imgW="2539800" imgH="444240" progId="Equation.3">
              <p:embed/>
            </p:oleObj>
          </a:graphicData>
        </a:graphic>
      </p:graphicFrame>
      <p:sp>
        <p:nvSpPr>
          <p:cNvPr id="32858" name="Text Box 92"/>
          <p:cNvSpPr txBox="1">
            <a:spLocks noChangeArrowheads="1"/>
          </p:cNvSpPr>
          <p:nvPr/>
        </p:nvSpPr>
        <p:spPr bwMode="auto">
          <a:xfrm>
            <a:off x="468313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32859" name="Line 93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60" name="Line 94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61" name="Line 95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62" name="Line 96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Tm="55131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26035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folgenden Tabellen von Zahlen:</a:t>
            </a:r>
          </a:p>
        </p:txBody>
      </p:sp>
      <p:graphicFrame>
        <p:nvGraphicFramePr>
          <p:cNvPr id="134147" name="Group 3"/>
          <p:cNvGraphicFramePr>
            <a:graphicFrameLocks noGrp="1"/>
          </p:cNvGraphicFramePr>
          <p:nvPr/>
        </p:nvGraphicFramePr>
        <p:xfrm>
          <a:off x="1116013" y="1196975"/>
          <a:ext cx="2616200" cy="2319339"/>
        </p:xfrm>
        <a:graphic>
          <a:graphicData uri="http://schemas.openxmlformats.org/drawingml/2006/table">
            <a:tbl>
              <a:tblPr/>
              <a:tblGrid>
                <a:gridCol w="523875"/>
                <a:gridCol w="523875"/>
                <a:gridCol w="520700"/>
                <a:gridCol w="523875"/>
                <a:gridCol w="52387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191" name="Group 47"/>
          <p:cNvGraphicFramePr>
            <a:graphicFrameLocks noGrp="1"/>
          </p:cNvGraphicFramePr>
          <p:nvPr/>
        </p:nvGraphicFramePr>
        <p:xfrm>
          <a:off x="5003800" y="1196975"/>
          <a:ext cx="2087563" cy="1944690"/>
        </p:xfrm>
        <a:graphic>
          <a:graphicData uri="http://schemas.openxmlformats.org/drawingml/2006/table">
            <a:tbl>
              <a:tblPr/>
              <a:tblGrid>
                <a:gridCol w="522288"/>
                <a:gridCol w="522287"/>
                <a:gridCol w="520700"/>
                <a:gridCol w="5222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468313" y="3789363"/>
            <a:ext cx="6697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600" b="1"/>
              <a:t>Sowie die Variablen x1, x2, x3 und y1, y2, y3, y4.</a:t>
            </a:r>
            <a:endParaRPr lang="de-D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Berechnen Sie die Summen:</a:t>
            </a:r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0" name="Rectangle 8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1" name="Rectangle 8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2" name="Rectangle 8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2854" name="Object 86"/>
          <p:cNvGraphicFramePr>
            <a:graphicFrameLocks noChangeAspect="1"/>
          </p:cNvGraphicFramePr>
          <p:nvPr/>
        </p:nvGraphicFramePr>
        <p:xfrm>
          <a:off x="1116013" y="4652963"/>
          <a:ext cx="2087562" cy="908050"/>
        </p:xfrm>
        <a:graphic>
          <a:graphicData uri="http://schemas.openxmlformats.org/presentationml/2006/ole">
            <p:oleObj spid="_x0000_s247814" name="Formel" r:id="rId3" imgW="1028254" imgH="444307" progId="Equation.3">
              <p:embed/>
            </p:oleObj>
          </a:graphicData>
        </a:graphic>
      </p:graphicFrame>
      <p:sp>
        <p:nvSpPr>
          <p:cNvPr id="32855" name="Text Box 88"/>
          <p:cNvSpPr txBox="1">
            <a:spLocks noChangeArrowheads="1"/>
          </p:cNvSpPr>
          <p:nvPr/>
        </p:nvSpPr>
        <p:spPr bwMode="auto">
          <a:xfrm>
            <a:off x="3348038" y="48688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32856" name="Rectangle 9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2857" name="Object 89"/>
          <p:cNvGraphicFramePr>
            <a:graphicFrameLocks noChangeAspect="1"/>
          </p:cNvGraphicFramePr>
          <p:nvPr/>
        </p:nvGraphicFramePr>
        <p:xfrm>
          <a:off x="3995738" y="4581525"/>
          <a:ext cx="4857750" cy="914400"/>
        </p:xfrm>
        <a:graphic>
          <a:graphicData uri="http://schemas.openxmlformats.org/presentationml/2006/ole">
            <p:oleObj spid="_x0000_s247815" name="Formel" r:id="rId4" imgW="2755900" imgH="444500" progId="Equation.3">
              <p:embed/>
            </p:oleObj>
          </a:graphicData>
        </a:graphic>
      </p:graphicFrame>
      <p:sp>
        <p:nvSpPr>
          <p:cNvPr id="32858" name="Text Box 92"/>
          <p:cNvSpPr txBox="1">
            <a:spLocks noChangeArrowheads="1"/>
          </p:cNvSpPr>
          <p:nvPr/>
        </p:nvSpPr>
        <p:spPr bwMode="auto">
          <a:xfrm>
            <a:off x="468313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32859" name="Line 93"/>
          <p:cNvSpPr>
            <a:spLocks noChangeShapeType="1"/>
          </p:cNvSpPr>
          <p:nvPr/>
        </p:nvSpPr>
        <p:spPr bwMode="auto">
          <a:xfrm flipV="1">
            <a:off x="2195513" y="19891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60" name="Line 94"/>
          <p:cNvSpPr>
            <a:spLocks noChangeShapeType="1"/>
          </p:cNvSpPr>
          <p:nvPr/>
        </p:nvSpPr>
        <p:spPr bwMode="auto">
          <a:xfrm>
            <a:off x="2195513" y="1989138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61" name="Line 95"/>
          <p:cNvSpPr>
            <a:spLocks noChangeShapeType="1"/>
          </p:cNvSpPr>
          <p:nvPr/>
        </p:nvSpPr>
        <p:spPr bwMode="auto">
          <a:xfrm flipV="1">
            <a:off x="6011863" y="1989138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62" name="Line 96"/>
          <p:cNvSpPr>
            <a:spLocks noChangeShapeType="1"/>
          </p:cNvSpPr>
          <p:nvPr/>
        </p:nvSpPr>
        <p:spPr bwMode="auto">
          <a:xfrm>
            <a:off x="6011863" y="198913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30071315"/>
      </p:ext>
    </p:extLst>
  </p:cSld>
  <p:clrMapOvr>
    <a:masterClrMapping/>
  </p:clrMapOvr>
  <p:transition advTm="5513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1"/>
          <p:cNvSpPr>
            <a:spLocks noChangeArrowheads="1"/>
          </p:cNvSpPr>
          <p:nvPr/>
        </p:nvSpPr>
        <p:spPr bwMode="auto">
          <a:xfrm>
            <a:off x="323850" y="6921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graphicFrame>
        <p:nvGraphicFramePr>
          <p:cNvPr id="33795" name="Object 92"/>
          <p:cNvGraphicFramePr>
            <a:graphicFrameLocks noChangeAspect="1"/>
          </p:cNvGraphicFramePr>
          <p:nvPr/>
        </p:nvGraphicFramePr>
        <p:xfrm>
          <a:off x="323850" y="1196975"/>
          <a:ext cx="1763713" cy="854075"/>
        </p:xfrm>
        <a:graphic>
          <a:graphicData uri="http://schemas.openxmlformats.org/presentationml/2006/ole">
            <p:oleObj spid="_x0000_s33807" name="Formel" r:id="rId3" imgW="926698" imgH="444307" progId="Equation.3">
              <p:embed/>
            </p:oleObj>
          </a:graphicData>
        </a:graphic>
      </p:graphicFrame>
      <p:sp>
        <p:nvSpPr>
          <p:cNvPr id="33796" name="Rectangle 95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4</a:t>
            </a:r>
            <a:endParaRPr lang="de-DE" sz="1800" b="1" dirty="0"/>
          </a:p>
        </p:txBody>
      </p:sp>
    </p:spTree>
  </p:cSld>
  <p:clrMapOvr>
    <a:masterClrMapping/>
  </p:clrMapOvr>
  <p:transition advTm="98885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3850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23850" y="1196975"/>
          <a:ext cx="1763713" cy="854075"/>
        </p:xfrm>
        <a:graphic>
          <a:graphicData uri="http://schemas.openxmlformats.org/presentationml/2006/ole">
            <p:oleObj spid="_x0000_s34842" name="Formel" r:id="rId3" imgW="926698" imgH="444307" progId="Equation.3">
              <p:embed/>
            </p:oleObj>
          </a:graphicData>
        </a:graphic>
      </p:graphicFrame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50825" y="3284538"/>
          <a:ext cx="8599488" cy="936625"/>
        </p:xfrm>
        <a:graphic>
          <a:graphicData uri="http://schemas.openxmlformats.org/presentationml/2006/ole">
            <p:oleObj spid="_x0000_s34843" name="Formel" r:id="rId4" imgW="4076700" imgH="444500" progId="Equation.3">
              <p:embed/>
            </p:oleObj>
          </a:graphicData>
        </a:graphic>
      </p:graphicFrame>
    </p:spTree>
  </p:cSld>
  <p:clrMapOvr>
    <a:masterClrMapping/>
  </p:clrMapOvr>
  <p:transition advTm="73947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23850" y="1196975"/>
          <a:ext cx="1763713" cy="854075"/>
        </p:xfrm>
        <a:graphic>
          <a:graphicData uri="http://schemas.openxmlformats.org/presentationml/2006/ole">
            <p:oleObj spid="_x0000_s35867" name="Formel" r:id="rId3" imgW="926698" imgH="444307" progId="Equation.3">
              <p:embed/>
            </p:oleObj>
          </a:graphicData>
        </a:graphic>
      </p:graphicFrame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5846" name="Object 7"/>
          <p:cNvGraphicFramePr>
            <a:graphicFrameLocks noChangeAspect="1"/>
          </p:cNvGraphicFramePr>
          <p:nvPr/>
        </p:nvGraphicFramePr>
        <p:xfrm>
          <a:off x="17463" y="3213100"/>
          <a:ext cx="8245475" cy="792163"/>
        </p:xfrm>
        <a:graphic>
          <a:graphicData uri="http://schemas.openxmlformats.org/presentationml/2006/ole">
            <p:oleObj spid="_x0000_s35868" name="Formel" r:id="rId4" imgW="4978400" imgH="444500" progId="Equation.3">
              <p:embed/>
            </p:oleObj>
          </a:graphicData>
        </a:graphic>
      </p:graphicFrame>
    </p:spTree>
  </p:cSld>
  <p:clrMapOvr>
    <a:masterClrMapping/>
  </p:clrMapOvr>
  <p:transition advTm="40853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23850" y="1196975"/>
          <a:ext cx="1763713" cy="854075"/>
        </p:xfrm>
        <a:graphic>
          <a:graphicData uri="http://schemas.openxmlformats.org/presentationml/2006/ole">
            <p:oleObj spid="_x0000_s36892" name="Formel" r:id="rId3" imgW="926698" imgH="444307" progId="Equation.3">
              <p:embed/>
            </p:oleObj>
          </a:graphicData>
        </a:graphic>
      </p:graphicFrame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6871" name="Object 8"/>
          <p:cNvGraphicFramePr>
            <a:graphicFrameLocks noChangeAspect="1"/>
          </p:cNvGraphicFramePr>
          <p:nvPr/>
        </p:nvGraphicFramePr>
        <p:xfrm>
          <a:off x="395288" y="3068638"/>
          <a:ext cx="8748712" cy="1296987"/>
        </p:xfrm>
        <a:graphic>
          <a:graphicData uri="http://schemas.openxmlformats.org/presentationml/2006/ole">
            <p:oleObj spid="_x0000_s36893" name="Formel" r:id="rId4" imgW="5257800" imgH="685800" progId="Equation.3">
              <p:embed/>
            </p:oleObj>
          </a:graphicData>
        </a:graphic>
      </p:graphicFrame>
    </p:spTree>
  </p:cSld>
  <p:clrMapOvr>
    <a:masterClrMapping/>
  </p:clrMapOvr>
  <p:transition advTm="3324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2603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Doppelsummen: 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23850" y="1196975"/>
          <a:ext cx="1763713" cy="854075"/>
        </p:xfrm>
        <a:graphic>
          <a:graphicData uri="http://schemas.openxmlformats.org/presentationml/2006/ole">
            <p:oleObj spid="_x0000_s37917" name="Formel" r:id="rId3" imgW="926698" imgH="444307" progId="Equation.3">
              <p:embed/>
            </p:oleObj>
          </a:graphicData>
        </a:graphic>
      </p:graphicFrame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7896" name="Object 9"/>
          <p:cNvGraphicFramePr>
            <a:graphicFrameLocks noChangeAspect="1"/>
          </p:cNvGraphicFramePr>
          <p:nvPr/>
        </p:nvGraphicFramePr>
        <p:xfrm>
          <a:off x="395288" y="3068638"/>
          <a:ext cx="8512175" cy="1223962"/>
        </p:xfrm>
        <a:graphic>
          <a:graphicData uri="http://schemas.openxmlformats.org/presentationml/2006/ole">
            <p:oleObj spid="_x0000_s37918" name="Formel" r:id="rId4" imgW="5257800" imgH="685800" progId="Equation.3">
              <p:embed/>
            </p:oleObj>
          </a:graphicData>
        </a:graphic>
      </p:graphicFrame>
    </p:spTree>
  </p:cSld>
  <p:clrMapOvr>
    <a:masterClrMapping/>
  </p:clrMapOvr>
  <p:transition advTm="261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303106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9969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429000"/>
          <a:ext cx="2719361" cy="432048"/>
        </p:xfrm>
        <a:graphic>
          <a:graphicData uri="http://schemas.openxmlformats.org/presentationml/2006/ole">
            <p:oleObj spid="_x0000_s303107" name="Formel" r:id="rId4" imgW="1015559" imgH="165028" progId="Equation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250825" y="549275"/>
            <a:ext cx="305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Gegeben seien die Zahlen: </a:t>
            </a:r>
          </a:p>
        </p:txBody>
      </p:sp>
      <p:graphicFrame>
        <p:nvGraphicFramePr>
          <p:cNvPr id="141362" name="Group 50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3" name="Rectangle 51"/>
          <p:cNvSpPr>
            <a:spLocks noChangeArrowheads="1"/>
          </p:cNvSpPr>
          <p:nvPr/>
        </p:nvSpPr>
        <p:spPr bwMode="auto">
          <a:xfrm>
            <a:off x="250825" y="3284538"/>
            <a:ext cx="446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/>
              <a:t>Stellen Sie mit Hilfe des Summenzeichens dar:</a:t>
            </a:r>
            <a:r>
              <a:rPr lang="de-DE" sz="1800"/>
              <a:t> </a:t>
            </a:r>
          </a:p>
        </p:txBody>
      </p:sp>
      <p:sp>
        <p:nvSpPr>
          <p:cNvPr id="38954" name="Rectangle 52"/>
          <p:cNvSpPr>
            <a:spLocks noChangeArrowheads="1"/>
          </p:cNvSpPr>
          <p:nvPr/>
        </p:nvSpPr>
        <p:spPr bwMode="auto">
          <a:xfrm>
            <a:off x="250825" y="3933825"/>
            <a:ext cx="6870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/>
              <a:t>(a) Die Summe der Elemente auf der Hauptdiagonalen!</a:t>
            </a:r>
            <a:br>
              <a:rPr lang="de-DE" sz="1600"/>
            </a:br>
            <a:r>
              <a:rPr lang="de-DE" sz="1600"/>
              <a:t>(b) Die Summe der Elemente oberhalb der Hauptdiagonalen!</a:t>
            </a:r>
            <a:br>
              <a:rPr lang="de-DE" sz="1600"/>
            </a:br>
            <a:r>
              <a:rPr lang="de-DE" sz="1600"/>
              <a:t>(c) Die Summe der Elemente von der zweiten bis zur vierten Zeile (Spalte)</a:t>
            </a:r>
            <a:br>
              <a:rPr lang="de-DE" sz="1600"/>
            </a:br>
            <a:r>
              <a:rPr lang="de-DE" sz="1600"/>
              <a:t>(d) Die Summe aller Elemente</a:t>
            </a:r>
          </a:p>
        </p:txBody>
      </p:sp>
      <p:sp>
        <p:nvSpPr>
          <p:cNvPr id="38955" name="Rectangle 54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5</a:t>
            </a:r>
            <a:endParaRPr lang="de-DE" sz="1800" b="1" dirty="0"/>
          </a:p>
        </p:txBody>
      </p:sp>
    </p:spTree>
  </p:cSld>
  <p:clrMapOvr>
    <a:masterClrMapping/>
  </p:clrMapOvr>
  <p:transition advTm="63757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77" name="Rectangle 43"/>
          <p:cNvSpPr>
            <a:spLocks noChangeArrowheads="1"/>
          </p:cNvSpPr>
          <p:nvPr/>
        </p:nvSpPr>
        <p:spPr bwMode="auto">
          <a:xfrm>
            <a:off x="250825" y="3630613"/>
            <a:ext cx="4164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allgemein gilt für das folgende Schema von Zahlen</a:t>
            </a:r>
            <a:endParaRPr lang="de-DE" sz="1400"/>
          </a:p>
        </p:txBody>
      </p:sp>
    </p:spTree>
  </p:cSld>
  <p:clrMapOvr>
    <a:masterClrMapping/>
  </p:clrMapOvr>
  <p:transition advTm="1381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3363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250825" y="3630613"/>
            <a:ext cx="4164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allgemein gilt für das folgende Schema von Zahlen</a:t>
            </a:r>
            <a:endParaRPr lang="de-DE" sz="1400"/>
          </a:p>
        </p:txBody>
      </p:sp>
      <p:graphicFrame>
        <p:nvGraphicFramePr>
          <p:cNvPr id="143402" name="Group 42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845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4387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426" name="Group 42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52" name="Rectangle 70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2053" name="Object 69"/>
          <p:cNvGraphicFramePr>
            <a:graphicFrameLocks noChangeAspect="1"/>
          </p:cNvGraphicFramePr>
          <p:nvPr/>
        </p:nvGraphicFramePr>
        <p:xfrm>
          <a:off x="3779838" y="1412875"/>
          <a:ext cx="704850" cy="792163"/>
        </p:xfrm>
        <a:graphic>
          <a:graphicData uri="http://schemas.openxmlformats.org/presentationml/2006/ole">
            <p:oleObj spid="_x0000_s42065" name="Formel" r:id="rId3" imgW="380835" imgH="431613" progId="Equation.3">
              <p:embed/>
            </p:oleObj>
          </a:graphicData>
        </a:graphic>
      </p:graphicFrame>
      <p:sp>
        <p:nvSpPr>
          <p:cNvPr id="42054" name="Rectangle 71"/>
          <p:cNvSpPr>
            <a:spLocks noChangeArrowheads="1"/>
          </p:cNvSpPr>
          <p:nvPr/>
        </p:nvSpPr>
        <p:spPr bwMode="auto">
          <a:xfrm>
            <a:off x="4356100" y="1628775"/>
            <a:ext cx="407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= Summe der Elemente auf der Hauptdiagonalen</a:t>
            </a:r>
            <a:r>
              <a:rPr lang="de-DE" sz="1100"/>
              <a:t> </a:t>
            </a:r>
            <a:endParaRPr lang="de-DE" sz="1800"/>
          </a:p>
        </p:txBody>
      </p:sp>
    </p:spTree>
  </p:cSld>
  <p:clrMapOvr>
    <a:masterClrMapping/>
  </p:clrMapOvr>
  <p:transition advTm="140337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6473" name="Group 41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76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3077" name="Object 69"/>
          <p:cNvGraphicFramePr>
            <a:graphicFrameLocks noChangeAspect="1"/>
          </p:cNvGraphicFramePr>
          <p:nvPr/>
        </p:nvGraphicFramePr>
        <p:xfrm>
          <a:off x="3779838" y="1412875"/>
          <a:ext cx="704850" cy="792163"/>
        </p:xfrm>
        <a:graphic>
          <a:graphicData uri="http://schemas.openxmlformats.org/presentationml/2006/ole">
            <p:oleObj spid="_x0000_s43101" name="Formel" r:id="rId3" imgW="380835" imgH="431613" progId="Equation.3">
              <p:embed/>
            </p:oleObj>
          </a:graphicData>
        </a:graphic>
      </p:graphicFrame>
      <p:sp>
        <p:nvSpPr>
          <p:cNvPr id="43078" name="Rectangle 70"/>
          <p:cNvSpPr>
            <a:spLocks noChangeArrowheads="1"/>
          </p:cNvSpPr>
          <p:nvPr/>
        </p:nvSpPr>
        <p:spPr bwMode="auto">
          <a:xfrm>
            <a:off x="4356100" y="1628775"/>
            <a:ext cx="407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= Summe der Elemente auf der Hauptdiagonalen</a:t>
            </a:r>
            <a:r>
              <a:rPr lang="de-DE" sz="1100"/>
              <a:t> </a:t>
            </a:r>
            <a:endParaRPr lang="de-DE" sz="1800"/>
          </a:p>
        </p:txBody>
      </p:sp>
      <p:graphicFrame>
        <p:nvGraphicFramePr>
          <p:cNvPr id="43079" name="Object 71"/>
          <p:cNvGraphicFramePr>
            <a:graphicFrameLocks noChangeAspect="1"/>
          </p:cNvGraphicFramePr>
          <p:nvPr/>
        </p:nvGraphicFramePr>
        <p:xfrm>
          <a:off x="3779838" y="2276475"/>
          <a:ext cx="1079500" cy="831850"/>
        </p:xfrm>
        <a:graphic>
          <a:graphicData uri="http://schemas.openxmlformats.org/presentationml/2006/ole">
            <p:oleObj spid="_x0000_s43102" name="Formel" r:id="rId4" imgW="583947" imgH="444307" progId="Equation.3">
              <p:embed/>
            </p:oleObj>
          </a:graphicData>
        </a:graphic>
      </p:graphicFrame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4611688" y="2492375"/>
            <a:ext cx="458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 = Summe der Elemente oberhalb der Hauptdiagonalen </a:t>
            </a:r>
          </a:p>
        </p:txBody>
      </p:sp>
    </p:spTree>
  </p:cSld>
  <p:clrMapOvr>
    <a:masterClrMapping/>
  </p:clrMapOvr>
  <p:transition advTm="41741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497" name="Group 41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00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4101" name="Object 69"/>
          <p:cNvGraphicFramePr>
            <a:graphicFrameLocks noChangeAspect="1"/>
          </p:cNvGraphicFramePr>
          <p:nvPr/>
        </p:nvGraphicFramePr>
        <p:xfrm>
          <a:off x="3779838" y="1412875"/>
          <a:ext cx="704850" cy="792163"/>
        </p:xfrm>
        <a:graphic>
          <a:graphicData uri="http://schemas.openxmlformats.org/presentationml/2006/ole">
            <p:oleObj spid="_x0000_s44138" name="Formel" r:id="rId3" imgW="380835" imgH="431613" progId="Equation.3">
              <p:embed/>
            </p:oleObj>
          </a:graphicData>
        </a:graphic>
      </p:graphicFrame>
      <p:sp>
        <p:nvSpPr>
          <p:cNvPr id="44102" name="Rectangle 70"/>
          <p:cNvSpPr>
            <a:spLocks noChangeArrowheads="1"/>
          </p:cNvSpPr>
          <p:nvPr/>
        </p:nvSpPr>
        <p:spPr bwMode="auto">
          <a:xfrm>
            <a:off x="4356100" y="1628775"/>
            <a:ext cx="407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= Summe der Elemente auf der Hauptdiagonalen</a:t>
            </a:r>
            <a:r>
              <a:rPr lang="de-DE" sz="1100"/>
              <a:t> </a:t>
            </a:r>
            <a:endParaRPr lang="de-DE" sz="1800"/>
          </a:p>
        </p:txBody>
      </p:sp>
      <p:graphicFrame>
        <p:nvGraphicFramePr>
          <p:cNvPr id="44103" name="Object 71"/>
          <p:cNvGraphicFramePr>
            <a:graphicFrameLocks noChangeAspect="1"/>
          </p:cNvGraphicFramePr>
          <p:nvPr/>
        </p:nvGraphicFramePr>
        <p:xfrm>
          <a:off x="3779838" y="2276475"/>
          <a:ext cx="1079500" cy="831850"/>
        </p:xfrm>
        <a:graphic>
          <a:graphicData uri="http://schemas.openxmlformats.org/presentationml/2006/ole">
            <p:oleObj spid="_x0000_s44139" name="Formel" r:id="rId4" imgW="583947" imgH="444307" progId="Equation.3">
              <p:embed/>
            </p:oleObj>
          </a:graphicData>
        </a:graphic>
      </p:graphicFrame>
      <p:sp>
        <p:nvSpPr>
          <p:cNvPr id="44104" name="Rectangle 72"/>
          <p:cNvSpPr>
            <a:spLocks noChangeArrowheads="1"/>
          </p:cNvSpPr>
          <p:nvPr/>
        </p:nvSpPr>
        <p:spPr bwMode="auto">
          <a:xfrm>
            <a:off x="4611688" y="2492375"/>
            <a:ext cx="458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 = Summe der Elemente oberhalb der Hauptdiagonalen </a:t>
            </a:r>
          </a:p>
        </p:txBody>
      </p:sp>
      <p:sp>
        <p:nvSpPr>
          <p:cNvPr id="44105" name="Rectangle 7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4106" name="Object 73"/>
          <p:cNvGraphicFramePr>
            <a:graphicFrameLocks noChangeAspect="1"/>
          </p:cNvGraphicFramePr>
          <p:nvPr/>
        </p:nvGraphicFramePr>
        <p:xfrm>
          <a:off x="3779838" y="3213100"/>
          <a:ext cx="1079500" cy="858838"/>
        </p:xfrm>
        <a:graphic>
          <a:graphicData uri="http://schemas.openxmlformats.org/presentationml/2006/ole">
            <p:oleObj spid="_x0000_s44140" name="Formel" r:id="rId5" imgW="558558" imgH="444307" progId="Equation.3">
              <p:embed/>
            </p:oleObj>
          </a:graphicData>
        </a:graphic>
      </p:graphicFrame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716463" y="3500438"/>
            <a:ext cx="344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= Summe der Elemente von Zeile 2 bis 4 </a:t>
            </a:r>
          </a:p>
        </p:txBody>
      </p:sp>
    </p:spTree>
  </p:cSld>
  <p:clrMapOvr>
    <a:masterClrMapping/>
  </p:clrMapOvr>
  <p:transition advTm="42063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8483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8521" name="Group 41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24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5125" name="Object 69"/>
          <p:cNvGraphicFramePr>
            <a:graphicFrameLocks noChangeAspect="1"/>
          </p:cNvGraphicFramePr>
          <p:nvPr/>
        </p:nvGraphicFramePr>
        <p:xfrm>
          <a:off x="3779838" y="1412875"/>
          <a:ext cx="704850" cy="792163"/>
        </p:xfrm>
        <a:graphic>
          <a:graphicData uri="http://schemas.openxmlformats.org/presentationml/2006/ole">
            <p:oleObj spid="_x0000_s45175" name="Formel" r:id="rId3" imgW="380835" imgH="431613" progId="Equation.3">
              <p:embed/>
            </p:oleObj>
          </a:graphicData>
        </a:graphic>
      </p:graphicFrame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4356100" y="1628775"/>
            <a:ext cx="407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= Summe der Elemente auf der Hauptdiagonalen</a:t>
            </a:r>
            <a:r>
              <a:rPr lang="de-DE" sz="1100"/>
              <a:t> </a:t>
            </a:r>
            <a:endParaRPr lang="de-DE" sz="1800"/>
          </a:p>
        </p:txBody>
      </p:sp>
      <p:graphicFrame>
        <p:nvGraphicFramePr>
          <p:cNvPr id="45127" name="Object 71"/>
          <p:cNvGraphicFramePr>
            <a:graphicFrameLocks noChangeAspect="1"/>
          </p:cNvGraphicFramePr>
          <p:nvPr/>
        </p:nvGraphicFramePr>
        <p:xfrm>
          <a:off x="3779838" y="2276475"/>
          <a:ext cx="1079500" cy="831850"/>
        </p:xfrm>
        <a:graphic>
          <a:graphicData uri="http://schemas.openxmlformats.org/presentationml/2006/ole">
            <p:oleObj spid="_x0000_s45176" name="Formel" r:id="rId4" imgW="583947" imgH="444307" progId="Equation.3">
              <p:embed/>
            </p:oleObj>
          </a:graphicData>
        </a:graphic>
      </p:graphicFrame>
      <p:sp>
        <p:nvSpPr>
          <p:cNvPr id="45128" name="Rectangle 72"/>
          <p:cNvSpPr>
            <a:spLocks noChangeArrowheads="1"/>
          </p:cNvSpPr>
          <p:nvPr/>
        </p:nvSpPr>
        <p:spPr bwMode="auto">
          <a:xfrm>
            <a:off x="4611688" y="2492375"/>
            <a:ext cx="458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 = Summe der Elemente oberhalb der Hauptdiagonalen </a:t>
            </a:r>
          </a:p>
        </p:txBody>
      </p:sp>
      <p:sp>
        <p:nvSpPr>
          <p:cNvPr id="45129" name="Rectangle 7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5130" name="Object 74"/>
          <p:cNvGraphicFramePr>
            <a:graphicFrameLocks noChangeAspect="1"/>
          </p:cNvGraphicFramePr>
          <p:nvPr/>
        </p:nvGraphicFramePr>
        <p:xfrm>
          <a:off x="3779838" y="3213100"/>
          <a:ext cx="1079500" cy="858838"/>
        </p:xfrm>
        <a:graphic>
          <a:graphicData uri="http://schemas.openxmlformats.org/presentationml/2006/ole">
            <p:oleObj spid="_x0000_s45177" name="Formel" r:id="rId5" imgW="558558" imgH="444307" progId="Equation.3">
              <p:embed/>
            </p:oleObj>
          </a:graphicData>
        </a:graphic>
      </p:graphicFrame>
      <p:sp>
        <p:nvSpPr>
          <p:cNvPr id="45131" name="Rectangle 75"/>
          <p:cNvSpPr>
            <a:spLocks noChangeArrowheads="1"/>
          </p:cNvSpPr>
          <p:nvPr/>
        </p:nvSpPr>
        <p:spPr bwMode="auto">
          <a:xfrm>
            <a:off x="4716463" y="3500438"/>
            <a:ext cx="344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= Summe der Elemente von Zeile 2 bis 4 </a:t>
            </a:r>
          </a:p>
        </p:txBody>
      </p:sp>
      <p:sp>
        <p:nvSpPr>
          <p:cNvPr id="45132" name="Rectangle 7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5133" name="Object 76"/>
          <p:cNvGraphicFramePr>
            <a:graphicFrameLocks noChangeAspect="1"/>
          </p:cNvGraphicFramePr>
          <p:nvPr/>
        </p:nvGraphicFramePr>
        <p:xfrm>
          <a:off x="3779838" y="4149725"/>
          <a:ext cx="1079500" cy="860425"/>
        </p:xfrm>
        <a:graphic>
          <a:graphicData uri="http://schemas.openxmlformats.org/presentationml/2006/ole">
            <p:oleObj spid="_x0000_s45178" name="Formel" r:id="rId6" imgW="558558" imgH="444307" progId="Equation.3">
              <p:embed/>
            </p:oleObj>
          </a:graphicData>
        </a:graphic>
      </p:graphicFrame>
      <p:sp>
        <p:nvSpPr>
          <p:cNvPr id="45134" name="Rectangle 78"/>
          <p:cNvSpPr>
            <a:spLocks noChangeArrowheads="1"/>
          </p:cNvSpPr>
          <p:nvPr/>
        </p:nvSpPr>
        <p:spPr bwMode="auto">
          <a:xfrm>
            <a:off x="4716463" y="4365625"/>
            <a:ext cx="357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= Summe der Elemente von Spalte 2 bis 4</a:t>
            </a:r>
            <a:r>
              <a:rPr lang="de-DE" sz="1800"/>
              <a:t> </a:t>
            </a:r>
          </a:p>
        </p:txBody>
      </p:sp>
    </p:spTree>
  </p:cSld>
  <p:clrMapOvr>
    <a:masterClrMapping/>
  </p:clrMapOvr>
  <p:transition advTm="304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49507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9545" name="Group 41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6149" name="Object 69"/>
          <p:cNvGraphicFramePr>
            <a:graphicFrameLocks noChangeAspect="1"/>
          </p:cNvGraphicFramePr>
          <p:nvPr/>
        </p:nvGraphicFramePr>
        <p:xfrm>
          <a:off x="3779838" y="1412875"/>
          <a:ext cx="704850" cy="792163"/>
        </p:xfrm>
        <a:graphic>
          <a:graphicData uri="http://schemas.openxmlformats.org/presentationml/2006/ole">
            <p:oleObj spid="_x0000_s46212" name="Formel" r:id="rId3" imgW="380835" imgH="431613" progId="Equation.3">
              <p:embed/>
            </p:oleObj>
          </a:graphicData>
        </a:graphic>
      </p:graphicFrame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4356100" y="1628775"/>
            <a:ext cx="407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cs typeface="Times New Roman" panose="02020603050405020304" pitchFamily="18" charset="0"/>
              </a:rPr>
              <a:t>= Summe der Elemente auf der Hauptdiagonalen</a:t>
            </a:r>
            <a:r>
              <a:rPr lang="de-DE" sz="1100"/>
              <a:t> </a:t>
            </a:r>
            <a:endParaRPr lang="de-DE" sz="1800"/>
          </a:p>
        </p:txBody>
      </p:sp>
      <p:graphicFrame>
        <p:nvGraphicFramePr>
          <p:cNvPr id="46151" name="Object 71"/>
          <p:cNvGraphicFramePr>
            <a:graphicFrameLocks noChangeAspect="1"/>
          </p:cNvGraphicFramePr>
          <p:nvPr/>
        </p:nvGraphicFramePr>
        <p:xfrm>
          <a:off x="3779838" y="2276475"/>
          <a:ext cx="1079500" cy="831850"/>
        </p:xfrm>
        <a:graphic>
          <a:graphicData uri="http://schemas.openxmlformats.org/presentationml/2006/ole">
            <p:oleObj spid="_x0000_s46213" name="Formel" r:id="rId4" imgW="583947" imgH="444307" progId="Equation.3">
              <p:embed/>
            </p:oleObj>
          </a:graphicData>
        </a:graphic>
      </p:graphicFrame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4611688" y="2492375"/>
            <a:ext cx="458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 = Summe der Elemente oberhalb der Hauptdiagonalen </a:t>
            </a:r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6154" name="Object 74"/>
          <p:cNvGraphicFramePr>
            <a:graphicFrameLocks noChangeAspect="1"/>
          </p:cNvGraphicFramePr>
          <p:nvPr/>
        </p:nvGraphicFramePr>
        <p:xfrm>
          <a:off x="3779838" y="3213100"/>
          <a:ext cx="1079500" cy="858838"/>
        </p:xfrm>
        <a:graphic>
          <a:graphicData uri="http://schemas.openxmlformats.org/presentationml/2006/ole">
            <p:oleObj spid="_x0000_s46214" name="Formel" r:id="rId5" imgW="558558" imgH="444307" progId="Equation.3">
              <p:embed/>
            </p:oleObj>
          </a:graphicData>
        </a:graphic>
      </p:graphicFrame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4716463" y="3500438"/>
            <a:ext cx="344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= Summe der Elemente von Zeile 2 bis 4 </a:t>
            </a:r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6157" name="Object 77"/>
          <p:cNvGraphicFramePr>
            <a:graphicFrameLocks noChangeAspect="1"/>
          </p:cNvGraphicFramePr>
          <p:nvPr/>
        </p:nvGraphicFramePr>
        <p:xfrm>
          <a:off x="3779838" y="4149725"/>
          <a:ext cx="1079500" cy="860425"/>
        </p:xfrm>
        <a:graphic>
          <a:graphicData uri="http://schemas.openxmlformats.org/presentationml/2006/ole">
            <p:oleObj spid="_x0000_s46215" name="Formel" r:id="rId6" imgW="558558" imgH="444307" progId="Equation.3">
              <p:embed/>
            </p:oleObj>
          </a:graphicData>
        </a:graphic>
      </p:graphicFrame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4716463" y="4365625"/>
            <a:ext cx="357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= Summe der Elemente von Spalte 2 bis 4</a:t>
            </a:r>
            <a:r>
              <a:rPr lang="de-DE" sz="1800"/>
              <a:t> </a:t>
            </a:r>
          </a:p>
        </p:txBody>
      </p:sp>
      <p:sp>
        <p:nvSpPr>
          <p:cNvPr id="46159" name="Rectangle 8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46160" name="Object 79"/>
          <p:cNvGraphicFramePr>
            <a:graphicFrameLocks noChangeAspect="1"/>
          </p:cNvGraphicFramePr>
          <p:nvPr/>
        </p:nvGraphicFramePr>
        <p:xfrm>
          <a:off x="3813175" y="5157788"/>
          <a:ext cx="1011238" cy="858837"/>
        </p:xfrm>
        <a:graphic>
          <a:graphicData uri="http://schemas.openxmlformats.org/presentationml/2006/ole">
            <p:oleObj spid="_x0000_s46216" name="Formel" r:id="rId7" imgW="558558" imgH="444307" progId="Equation.3">
              <p:embed/>
            </p:oleObj>
          </a:graphicData>
        </a:graphic>
      </p:graphicFrame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4716463" y="5445125"/>
            <a:ext cx="2179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= Summe aller Elemente </a:t>
            </a:r>
          </a:p>
        </p:txBody>
      </p:sp>
    </p:spTree>
  </p:cSld>
  <p:clrMapOvr>
    <a:masterClrMapping/>
  </p:clrMapOvr>
  <p:transition advTm="121618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9" name="Group 41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73" name="Rectangle 7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74" name="Rectangle 7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75" name="Rectangle 7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7176" name="Rectangle 82"/>
          <p:cNvSpPr>
            <a:spLocks noChangeArrowheads="1"/>
          </p:cNvSpPr>
          <p:nvPr/>
        </p:nvSpPr>
        <p:spPr bwMode="auto">
          <a:xfrm>
            <a:off x="4211638" y="4076700"/>
            <a:ext cx="2938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Speziell ist für das Schema:</a:t>
            </a:r>
            <a:r>
              <a:rPr lang="de-DE" sz="1800"/>
              <a:t> </a:t>
            </a:r>
          </a:p>
        </p:txBody>
      </p:sp>
    </p:spTree>
  </p:cSld>
  <p:clrMapOvr>
    <a:masterClrMapping/>
  </p:clrMapOvr>
  <p:transition advTm="1477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1555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593" name="Group 41"/>
          <p:cNvGraphicFramePr>
            <a:graphicFrameLocks noGrp="1"/>
          </p:cNvGraphicFramePr>
          <p:nvPr/>
        </p:nvGraphicFramePr>
        <p:xfrm>
          <a:off x="323850" y="4149725"/>
          <a:ext cx="2879725" cy="2520952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0725"/>
                <a:gridCol w="71913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96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8197" name="Rectangle 6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4211638" y="4076700"/>
            <a:ext cx="2938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600" b="1"/>
              <a:t>Speziell ist für das Schema:</a:t>
            </a:r>
            <a:r>
              <a:rPr lang="de-DE" sz="1800"/>
              <a:t> </a:t>
            </a:r>
          </a:p>
        </p:txBody>
      </p:sp>
      <p:sp>
        <p:nvSpPr>
          <p:cNvPr id="48201" name="Rectangle 73"/>
          <p:cNvSpPr>
            <a:spLocks noChangeArrowheads="1"/>
          </p:cNvSpPr>
          <p:nvPr/>
        </p:nvSpPr>
        <p:spPr bwMode="auto">
          <a:xfrm>
            <a:off x="3924300" y="4724400"/>
            <a:ext cx="4000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a</a:t>
            </a:r>
            <a:r>
              <a:rPr lang="de-DE" sz="1800" baseline="-25000"/>
              <a:t>ij</a:t>
            </a:r>
            <a:r>
              <a:rPr lang="de-DE" sz="1800"/>
              <a:t> = i + 2j – 2 mit	i = 1, ..., 5 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1800"/>
              <a:t>			j = 1, ..., 5 </a:t>
            </a:r>
          </a:p>
        </p:txBody>
      </p:sp>
    </p:spTree>
  </p:cSld>
  <p:clrMapOvr>
    <a:masterClrMapping/>
  </p:clrMapOvr>
  <p:transition advTm="313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304130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284984"/>
          <a:ext cx="2719361" cy="432048"/>
        </p:xfrm>
        <a:graphic>
          <a:graphicData uri="http://schemas.openxmlformats.org/presentationml/2006/ole">
            <p:oleObj spid="_x0000_s304131" name="Formel" r:id="rId4" imgW="1015559" imgH="165028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156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115615" y="4221088"/>
          <a:ext cx="1632181" cy="504056"/>
        </p:xfrm>
        <a:graphic>
          <a:graphicData uri="http://schemas.openxmlformats.org/presentationml/2006/ole">
            <p:oleObj spid="_x0000_s304132" name="Formel" r:id="rId5" imgW="647419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257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93" name="Rectangle 68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9194" name="Rectangle 6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9195" name="Rectangle 7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9196" name="Rectangle 7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9197" name="Rectangle 7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9198" name="Rectangle 77"/>
          <p:cNvSpPr>
            <a:spLocks noChangeArrowheads="1"/>
          </p:cNvSpPr>
          <p:nvPr/>
        </p:nvSpPr>
        <p:spPr bwMode="auto">
          <a:xfrm>
            <a:off x="250825" y="378936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Die Summe der Elemente auf der Hauptdiagonalen!</a:t>
            </a:r>
          </a:p>
        </p:txBody>
      </p:sp>
    </p:spTree>
  </p:cSld>
  <p:clrMapOvr>
    <a:masterClrMapping/>
  </p:clrMapOvr>
  <p:transition advTm="6101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0220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0222" name="Rectangle 46"/>
          <p:cNvSpPr>
            <a:spLocks noChangeArrowheads="1"/>
          </p:cNvSpPr>
          <p:nvPr/>
        </p:nvSpPr>
        <p:spPr bwMode="auto">
          <a:xfrm>
            <a:off x="250825" y="378936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Die Summe der Elemente auf der Hauptdiagonalen!</a:t>
            </a:r>
          </a:p>
        </p:txBody>
      </p:sp>
      <p:graphicFrame>
        <p:nvGraphicFramePr>
          <p:cNvPr id="50223" name="Object 47"/>
          <p:cNvGraphicFramePr>
            <a:graphicFrameLocks noChangeAspect="1"/>
          </p:cNvGraphicFramePr>
          <p:nvPr/>
        </p:nvGraphicFramePr>
        <p:xfrm>
          <a:off x="395288" y="4581525"/>
          <a:ext cx="1058862" cy="893763"/>
        </p:xfrm>
        <a:graphic>
          <a:graphicData uri="http://schemas.openxmlformats.org/presentationml/2006/ole">
            <p:oleObj spid="_x0000_s50234" name="Formel" r:id="rId3" imgW="508000" imgH="431800" progId="Equation.3">
              <p:embed/>
            </p:oleObj>
          </a:graphicData>
        </a:graphic>
      </p:graphicFrame>
    </p:spTree>
  </p:cSld>
  <p:clrMapOvr>
    <a:masterClrMapping/>
  </p:clrMapOvr>
  <p:transition advTm="931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4627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250825" y="378936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Die Summe der Elemente auf der Hauptdiagonalen!</a:t>
            </a:r>
          </a:p>
        </p:txBody>
      </p:sp>
      <p:graphicFrame>
        <p:nvGraphicFramePr>
          <p:cNvPr id="51247" name="Object 48"/>
          <p:cNvGraphicFramePr>
            <a:graphicFrameLocks noChangeAspect="1"/>
          </p:cNvGraphicFramePr>
          <p:nvPr/>
        </p:nvGraphicFramePr>
        <p:xfrm>
          <a:off x="395288" y="4581525"/>
          <a:ext cx="2671762" cy="893763"/>
        </p:xfrm>
        <a:graphic>
          <a:graphicData uri="http://schemas.openxmlformats.org/presentationml/2006/ole">
            <p:oleObj spid="_x0000_s51258" name="Formel" r:id="rId3" imgW="1282700" imgH="431800" progId="Equation.3">
              <p:embed/>
            </p:oleObj>
          </a:graphicData>
        </a:graphic>
      </p:graphicFrame>
    </p:spTree>
  </p:cSld>
  <p:clrMapOvr>
    <a:masterClrMapping/>
  </p:clrMapOvr>
  <p:transition advTm="974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250825" y="378936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Die Summe der Elemente auf der Hauptdiagonalen!</a:t>
            </a:r>
          </a:p>
        </p:txBody>
      </p:sp>
      <p:graphicFrame>
        <p:nvGraphicFramePr>
          <p:cNvPr id="52271" name="Object 48"/>
          <p:cNvGraphicFramePr>
            <a:graphicFrameLocks noChangeAspect="1"/>
          </p:cNvGraphicFramePr>
          <p:nvPr/>
        </p:nvGraphicFramePr>
        <p:xfrm>
          <a:off x="601663" y="4581525"/>
          <a:ext cx="5024437" cy="893763"/>
        </p:xfrm>
        <a:graphic>
          <a:graphicData uri="http://schemas.openxmlformats.org/presentationml/2006/ole">
            <p:oleObj spid="_x0000_s52282" name="Formel" r:id="rId3" imgW="2413000" imgH="431800" progId="Equation.3">
              <p:embed/>
            </p:oleObj>
          </a:graphicData>
        </a:graphic>
      </p:graphicFrame>
    </p:spTree>
  </p:cSld>
  <p:clrMapOvr>
    <a:masterClrMapping/>
  </p:clrMapOvr>
  <p:transition advTm="11977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292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250825" y="378936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(a) Die Summe der Elemente auf der Hauptdiagonalen!</a:t>
            </a:r>
          </a:p>
        </p:txBody>
      </p:sp>
      <p:graphicFrame>
        <p:nvGraphicFramePr>
          <p:cNvPr id="53295" name="Object 2"/>
          <p:cNvGraphicFramePr>
            <a:graphicFrameLocks noChangeAspect="1"/>
          </p:cNvGraphicFramePr>
          <p:nvPr/>
        </p:nvGraphicFramePr>
        <p:xfrm>
          <a:off x="323850" y="4581525"/>
          <a:ext cx="5580063" cy="893763"/>
        </p:xfrm>
        <a:graphic>
          <a:graphicData uri="http://schemas.openxmlformats.org/presentationml/2006/ole">
            <p:oleObj spid="_x0000_s53306" name="Formel" r:id="rId3" imgW="2679700" imgH="431800" progId="Equation.3">
              <p:embed/>
            </p:oleObj>
          </a:graphicData>
        </a:graphic>
      </p:graphicFrame>
    </p:spTree>
  </p:cSld>
  <p:clrMapOvr>
    <a:masterClrMapping/>
  </p:clrMapOvr>
  <p:transition advTm="11977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314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315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316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250825" y="378936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(b) Die Summe der Elemente oberhalb der Hauptdiagonalen!</a:t>
            </a:r>
          </a:p>
        </p:txBody>
      </p:sp>
    </p:spTree>
  </p:cSld>
  <p:clrMapOvr>
    <a:masterClrMapping/>
  </p:clrMapOvr>
  <p:transition advTm="3157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769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250825" y="378936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(b) Die Summe der Elemente oberhalb der Hauptdiagonalen!</a:t>
            </a:r>
          </a:p>
        </p:txBody>
      </p:sp>
      <p:sp>
        <p:nvSpPr>
          <p:cNvPr id="55343" name="Rectangle 4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5344" name="Object 47"/>
          <p:cNvGraphicFramePr>
            <a:graphicFrameLocks noChangeAspect="1"/>
          </p:cNvGraphicFramePr>
          <p:nvPr/>
        </p:nvGraphicFramePr>
        <p:xfrm>
          <a:off x="395288" y="4652963"/>
          <a:ext cx="1343025" cy="830262"/>
        </p:xfrm>
        <a:graphic>
          <a:graphicData uri="http://schemas.openxmlformats.org/presentationml/2006/ole">
            <p:oleObj spid="_x0000_s55355" name="Formel" r:id="rId3" imgW="723586" imgH="444307" progId="Equation.3">
              <p:embed/>
            </p:oleObj>
          </a:graphicData>
        </a:graphic>
      </p:graphicFrame>
    </p:spTree>
  </p:cSld>
  <p:clrMapOvr>
    <a:masterClrMapping/>
  </p:clrMapOvr>
  <p:transition advTm="92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6364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6365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6366" name="Rectangle 46"/>
          <p:cNvSpPr>
            <a:spLocks noChangeArrowheads="1"/>
          </p:cNvSpPr>
          <p:nvPr/>
        </p:nvSpPr>
        <p:spPr bwMode="auto">
          <a:xfrm>
            <a:off x="250825" y="378936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(b) Die Summe der Elemente oberhalb der Hauptdiagonalen!</a:t>
            </a:r>
          </a:p>
        </p:txBody>
      </p:sp>
      <p:sp>
        <p:nvSpPr>
          <p:cNvPr id="56367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6368" name="Object 49"/>
          <p:cNvGraphicFramePr>
            <a:graphicFrameLocks noChangeAspect="1"/>
          </p:cNvGraphicFramePr>
          <p:nvPr/>
        </p:nvGraphicFramePr>
        <p:xfrm>
          <a:off x="395288" y="4652963"/>
          <a:ext cx="3602037" cy="830262"/>
        </p:xfrm>
        <a:graphic>
          <a:graphicData uri="http://schemas.openxmlformats.org/presentationml/2006/ole">
            <p:oleObj spid="_x0000_s56379" name="Formel" r:id="rId3" imgW="1943100" imgH="444500" progId="Equation.3">
              <p:embed/>
            </p:oleObj>
          </a:graphicData>
        </a:graphic>
      </p:graphicFrame>
    </p:spTree>
  </p:cSld>
  <p:clrMapOvr>
    <a:masterClrMapping/>
  </p:clrMapOvr>
  <p:transition advTm="781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9747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85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250825" y="378936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(b) Die Summe der Elemente oberhalb der Hauptdiagonalen!</a:t>
            </a: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7392" name="Object 49"/>
          <p:cNvGraphicFramePr>
            <a:graphicFrameLocks noChangeAspect="1"/>
          </p:cNvGraphicFramePr>
          <p:nvPr/>
        </p:nvGraphicFramePr>
        <p:xfrm>
          <a:off x="688975" y="4652963"/>
          <a:ext cx="7723188" cy="830262"/>
        </p:xfrm>
        <a:graphic>
          <a:graphicData uri="http://schemas.openxmlformats.org/presentationml/2006/ole">
            <p:oleObj spid="_x0000_s57403" name="Formel" r:id="rId3" imgW="4165600" imgH="444500" progId="Equation.3">
              <p:embed/>
            </p:oleObj>
          </a:graphicData>
        </a:graphic>
      </p:graphicFrame>
    </p:spTree>
  </p:cSld>
  <p:clrMapOvr>
    <a:masterClrMapping/>
  </p:clrMapOvr>
  <p:transition advTm="7043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59747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250825" y="378936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(b) Die Summe der Elemente oberhalb der Hauptdiagonalen!</a:t>
            </a:r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8416" name="Object 2"/>
          <p:cNvGraphicFramePr>
            <a:graphicFrameLocks noChangeAspect="1"/>
          </p:cNvGraphicFramePr>
          <p:nvPr/>
        </p:nvGraphicFramePr>
        <p:xfrm>
          <a:off x="395288" y="4652963"/>
          <a:ext cx="8310562" cy="830262"/>
        </p:xfrm>
        <a:graphic>
          <a:graphicData uri="http://schemas.openxmlformats.org/presentationml/2006/ole">
            <p:oleObj spid="_x0000_s58427" name="Formel" r:id="rId3" imgW="4483100" imgH="444500" progId="Equation.3">
              <p:embed/>
            </p:oleObj>
          </a:graphicData>
        </a:graphic>
      </p:graphicFrame>
    </p:spTree>
  </p:cSld>
  <p:clrMapOvr>
    <a:masterClrMapping/>
  </p:clrMapOvr>
  <p:transition advTm="70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305154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284984"/>
          <a:ext cx="2719361" cy="432048"/>
        </p:xfrm>
        <a:graphic>
          <a:graphicData uri="http://schemas.openxmlformats.org/presentationml/2006/ole">
            <p:oleObj spid="_x0000_s305155" name="Formel" r:id="rId4" imgW="1015559" imgH="165028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156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115615" y="4221088"/>
          <a:ext cx="1632181" cy="504056"/>
        </p:xfrm>
        <a:graphic>
          <a:graphicData uri="http://schemas.openxmlformats.org/presentationml/2006/ole">
            <p:oleObj spid="_x0000_s305156" name="Formel" r:id="rId5" imgW="647419" imgH="203112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18762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971599" y="5229200"/>
          <a:ext cx="2962615" cy="432048"/>
        </p:xfrm>
        <a:graphic>
          <a:graphicData uri="http://schemas.openxmlformats.org/presentationml/2006/ole">
            <p:oleObj spid="_x0000_s305157" name="Formel" r:id="rId6" imgW="13716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0771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9434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250825" y="3789363"/>
            <a:ext cx="770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(c) Die Summe der Elemente von der zweiten bis zur vierten Zeile (Spalte)</a:t>
            </a:r>
          </a:p>
        </p:txBody>
      </p:sp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9440" name="Rectangle 50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59441" name="Object 49"/>
          <p:cNvGraphicFramePr>
            <a:graphicFrameLocks noChangeAspect="1"/>
          </p:cNvGraphicFramePr>
          <p:nvPr/>
        </p:nvGraphicFramePr>
        <p:xfrm>
          <a:off x="323850" y="4292600"/>
          <a:ext cx="1408113" cy="912813"/>
        </p:xfrm>
        <a:graphic>
          <a:graphicData uri="http://schemas.openxmlformats.org/presentationml/2006/ole">
            <p:oleObj spid="_x0000_s59452" name="Formel" r:id="rId3" imgW="685502" imgH="444307" progId="Equation.3">
              <p:embed/>
            </p:oleObj>
          </a:graphicData>
        </a:graphic>
      </p:graphicFrame>
    </p:spTree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1795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0458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250825" y="3789363"/>
            <a:ext cx="770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(c) Die Summe der Elemente von der zweiten bis zur vierten Zeile (Spalte)</a:t>
            </a:r>
          </a:p>
        </p:txBody>
      </p:sp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0465" name="Object 50"/>
          <p:cNvGraphicFramePr>
            <a:graphicFrameLocks noChangeAspect="1"/>
          </p:cNvGraphicFramePr>
          <p:nvPr/>
        </p:nvGraphicFramePr>
        <p:xfrm>
          <a:off x="323850" y="4292600"/>
          <a:ext cx="3857625" cy="912813"/>
        </p:xfrm>
        <a:graphic>
          <a:graphicData uri="http://schemas.openxmlformats.org/presentationml/2006/ole">
            <p:oleObj spid="_x0000_s60476" name="Formel" r:id="rId3" imgW="1879600" imgH="444500" progId="Equation.3">
              <p:embed/>
            </p:oleObj>
          </a:graphicData>
        </a:graphic>
      </p:graphicFrame>
    </p:spTree>
  </p:cSld>
  <p:clrMapOvr>
    <a:masterClrMapping/>
  </p:clrMapOvr>
  <p:transition advTm="696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1482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1483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250825" y="3789363"/>
            <a:ext cx="770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(c) Die Summe der Elemente von der zweiten bis zur vierten Zeile (Spalte)</a:t>
            </a:r>
          </a:p>
        </p:txBody>
      </p:sp>
      <p:sp>
        <p:nvSpPr>
          <p:cNvPr id="61487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1489" name="Object 50"/>
          <p:cNvGraphicFramePr>
            <a:graphicFrameLocks noChangeAspect="1"/>
          </p:cNvGraphicFramePr>
          <p:nvPr/>
        </p:nvGraphicFramePr>
        <p:xfrm>
          <a:off x="571500" y="4292600"/>
          <a:ext cx="6359525" cy="1800225"/>
        </p:xfrm>
        <a:graphic>
          <a:graphicData uri="http://schemas.openxmlformats.org/presentationml/2006/ole">
            <p:oleObj spid="_x0000_s61500" name="Formel" r:id="rId3" imgW="3098800" imgH="876300" progId="Equation.3">
              <p:embed/>
            </p:oleObj>
          </a:graphicData>
        </a:graphic>
      </p:graphicFrame>
    </p:spTree>
  </p:cSld>
  <p:clrMapOvr>
    <a:masterClrMapping/>
  </p:clrMapOvr>
  <p:transition advTm="6497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2509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250825" y="3789363"/>
            <a:ext cx="770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(c) Die Summe der Elemente von der zweiten bis zur vierten Zeile (Spalte)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2513" name="Object 2"/>
          <p:cNvGraphicFramePr>
            <a:graphicFrameLocks noChangeAspect="1"/>
          </p:cNvGraphicFramePr>
          <p:nvPr/>
        </p:nvGraphicFramePr>
        <p:xfrm>
          <a:off x="323850" y="4292600"/>
          <a:ext cx="6854825" cy="1800225"/>
        </p:xfrm>
        <a:graphic>
          <a:graphicData uri="http://schemas.openxmlformats.org/presentationml/2006/ole">
            <p:oleObj spid="_x0000_s62524" name="Formel" r:id="rId3" imgW="3340100" imgH="876300" progId="Equation.3">
              <p:embed/>
            </p:oleObj>
          </a:graphicData>
        </a:graphic>
      </p:graphicFrame>
    </p:spTree>
  </p:cSld>
  <p:clrMapOvr>
    <a:masterClrMapping/>
  </p:clrMapOvr>
  <p:transition advTm="6497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4867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3532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3533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>
            <a:off x="250825" y="3789363"/>
            <a:ext cx="324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(d) Die Summe aller Elemente</a:t>
            </a:r>
          </a:p>
        </p:txBody>
      </p:sp>
      <p:sp>
        <p:nvSpPr>
          <p:cNvPr id="63535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3536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 advTm="524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5891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57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250825" y="3789363"/>
            <a:ext cx="324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(d) Die Summe aller Elemente</a:t>
            </a: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60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4561" name="Rectangle 5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4562" name="Object 49"/>
          <p:cNvGraphicFramePr>
            <a:graphicFrameLocks noChangeAspect="1"/>
          </p:cNvGraphicFramePr>
          <p:nvPr/>
        </p:nvGraphicFramePr>
        <p:xfrm>
          <a:off x="323850" y="4437063"/>
          <a:ext cx="1387475" cy="904875"/>
        </p:xfrm>
        <a:graphic>
          <a:graphicData uri="http://schemas.openxmlformats.org/presentationml/2006/ole">
            <p:oleObj spid="_x0000_s64573" name="Formel" r:id="rId3" imgW="685502" imgH="444307" progId="Equation.3">
              <p:embed/>
            </p:oleObj>
          </a:graphicData>
        </a:graphic>
      </p:graphicFrame>
    </p:spTree>
  </p:cSld>
  <p:clrMapOvr>
    <a:masterClrMapping/>
  </p:clrMapOvr>
  <p:transition advTm="1102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78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80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250825" y="3789363"/>
            <a:ext cx="324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(d) Die Summe aller Elemente</a:t>
            </a: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5585" name="Rectangle 4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5586" name="Object 51"/>
          <p:cNvGraphicFramePr>
            <a:graphicFrameLocks noChangeAspect="1"/>
          </p:cNvGraphicFramePr>
          <p:nvPr/>
        </p:nvGraphicFramePr>
        <p:xfrm>
          <a:off x="323850" y="4437063"/>
          <a:ext cx="3829050" cy="904875"/>
        </p:xfrm>
        <a:graphic>
          <a:graphicData uri="http://schemas.openxmlformats.org/presentationml/2006/ole">
            <p:oleObj spid="_x0000_s65597" name="Formel" r:id="rId3" imgW="1892300" imgH="444500" progId="Equation.3">
              <p:embed/>
            </p:oleObj>
          </a:graphicData>
        </a:graphic>
      </p:graphicFrame>
    </p:spTree>
  </p:cSld>
  <p:clrMapOvr>
    <a:masterClrMapping/>
  </p:clrMapOvr>
  <p:transition advTm="599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793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6" name="Rectangle 46"/>
          <p:cNvSpPr>
            <a:spLocks noChangeArrowheads="1"/>
          </p:cNvSpPr>
          <p:nvPr/>
        </p:nvSpPr>
        <p:spPr bwMode="auto">
          <a:xfrm>
            <a:off x="250825" y="3789363"/>
            <a:ext cx="324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(d) Die Summe aller Elemente</a:t>
            </a:r>
          </a:p>
        </p:txBody>
      </p:sp>
      <p:sp>
        <p:nvSpPr>
          <p:cNvPr id="66607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8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6609" name="Rectangle 4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6610" name="Object 51"/>
          <p:cNvGraphicFramePr>
            <a:graphicFrameLocks noChangeAspect="1"/>
          </p:cNvGraphicFramePr>
          <p:nvPr/>
        </p:nvGraphicFramePr>
        <p:xfrm>
          <a:off x="428625" y="4143375"/>
          <a:ext cx="3429000" cy="1627188"/>
        </p:xfrm>
        <a:graphic>
          <a:graphicData uri="http://schemas.openxmlformats.org/presentationml/2006/ole">
            <p:oleObj spid="_x0000_s66654" name="Formel" r:id="rId3" imgW="1841500" imgH="685800" progId="Equation.3">
              <p:embed/>
            </p:oleObj>
          </a:graphicData>
        </a:graphic>
      </p:graphicFrame>
      <p:graphicFrame>
        <p:nvGraphicFramePr>
          <p:cNvPr id="66611" name="Object 53"/>
          <p:cNvGraphicFramePr>
            <a:graphicFrameLocks noChangeAspect="1"/>
          </p:cNvGraphicFramePr>
          <p:nvPr/>
        </p:nvGraphicFramePr>
        <p:xfrm>
          <a:off x="285750" y="5286375"/>
          <a:ext cx="7143750" cy="357188"/>
        </p:xfrm>
        <a:graphic>
          <a:graphicData uri="http://schemas.openxmlformats.org/presentationml/2006/ole">
            <p:oleObj spid="_x0000_s66655" name="Formel" r:id="rId4" imgW="4076700" imgH="203200" progId="Equation.3">
              <p:embed/>
            </p:oleObj>
          </a:graphicData>
        </a:graphic>
      </p:graphicFrame>
      <p:graphicFrame>
        <p:nvGraphicFramePr>
          <p:cNvPr id="66612" name="Object 54"/>
          <p:cNvGraphicFramePr>
            <a:graphicFrameLocks noChangeAspect="1"/>
          </p:cNvGraphicFramePr>
          <p:nvPr/>
        </p:nvGraphicFramePr>
        <p:xfrm>
          <a:off x="3929063" y="4500563"/>
          <a:ext cx="4956175" cy="357187"/>
        </p:xfrm>
        <a:graphic>
          <a:graphicData uri="http://schemas.openxmlformats.org/presentationml/2006/ole">
            <p:oleObj spid="_x0000_s66656" name="Formel" r:id="rId5" imgW="2819400" imgH="203200" progId="Equation.3">
              <p:embed/>
            </p:oleObj>
          </a:graphicData>
        </a:graphic>
      </p:graphicFrame>
      <p:graphicFrame>
        <p:nvGraphicFramePr>
          <p:cNvPr id="66613" name="Object 56"/>
          <p:cNvGraphicFramePr>
            <a:graphicFrameLocks noChangeAspect="1"/>
          </p:cNvGraphicFramePr>
          <p:nvPr/>
        </p:nvGraphicFramePr>
        <p:xfrm>
          <a:off x="303213" y="5786438"/>
          <a:ext cx="8126412" cy="357187"/>
        </p:xfrm>
        <a:graphic>
          <a:graphicData uri="http://schemas.openxmlformats.org/presentationml/2006/ole">
            <p:oleObj spid="_x0000_s66657" name="Formel" r:id="rId6" imgW="4521200" imgH="203200" progId="Equation.3">
              <p:embed/>
            </p:oleObj>
          </a:graphicData>
        </a:graphic>
      </p:graphicFrame>
    </p:spTree>
  </p:cSld>
  <p:clrMapOvr>
    <a:masterClrMapping/>
  </p:clrMapOvr>
  <p:transition advTm="975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0825" y="2603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Gegeben seien die Zahlen: </a:t>
            </a:r>
          </a:p>
        </p:txBody>
      </p:sp>
      <p:graphicFrame>
        <p:nvGraphicFramePr>
          <p:cNvPr id="167939" name="Group 3"/>
          <p:cNvGraphicFramePr>
            <a:graphicFrameLocks noGrp="1"/>
          </p:cNvGraphicFramePr>
          <p:nvPr/>
        </p:nvGraphicFramePr>
        <p:xfrm>
          <a:off x="323850" y="1125538"/>
          <a:ext cx="2376488" cy="1871663"/>
        </p:xfrm>
        <a:graphic>
          <a:graphicData uri="http://schemas.openxmlformats.org/drawingml/2006/table">
            <a:tbl>
              <a:tblPr/>
              <a:tblGrid>
                <a:gridCol w="474663"/>
                <a:gridCol w="476250"/>
                <a:gridCol w="474662"/>
                <a:gridCol w="476250"/>
                <a:gridCol w="4746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29" name="Rectangle 4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250825" y="3789363"/>
            <a:ext cx="324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(d) Die Summe aller Elemente</a:t>
            </a:r>
          </a:p>
        </p:txBody>
      </p:sp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32" name="Rectangle 4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7634" name="Object 2"/>
          <p:cNvGraphicFramePr>
            <a:graphicFrameLocks noChangeAspect="1"/>
          </p:cNvGraphicFramePr>
          <p:nvPr/>
        </p:nvGraphicFramePr>
        <p:xfrm>
          <a:off x="428625" y="4143375"/>
          <a:ext cx="3429000" cy="1627188"/>
        </p:xfrm>
        <a:graphic>
          <a:graphicData uri="http://schemas.openxmlformats.org/presentationml/2006/ole">
            <p:oleObj spid="_x0000_s67678" name="Formel" r:id="rId3" imgW="1841500" imgH="685800" progId="Equation.3">
              <p:embed/>
            </p:oleObj>
          </a:graphicData>
        </a:graphic>
      </p:graphicFrame>
      <p:graphicFrame>
        <p:nvGraphicFramePr>
          <p:cNvPr id="67635" name="Object 3"/>
          <p:cNvGraphicFramePr>
            <a:graphicFrameLocks noChangeAspect="1"/>
          </p:cNvGraphicFramePr>
          <p:nvPr/>
        </p:nvGraphicFramePr>
        <p:xfrm>
          <a:off x="285750" y="5286375"/>
          <a:ext cx="7143750" cy="357188"/>
        </p:xfrm>
        <a:graphic>
          <a:graphicData uri="http://schemas.openxmlformats.org/presentationml/2006/ole">
            <p:oleObj spid="_x0000_s67679" name="Formel" r:id="rId4" imgW="4076700" imgH="203200" progId="Equation.3">
              <p:embed/>
            </p:oleObj>
          </a:graphicData>
        </a:graphic>
      </p:graphicFrame>
      <p:graphicFrame>
        <p:nvGraphicFramePr>
          <p:cNvPr id="67636" name="Object 4"/>
          <p:cNvGraphicFramePr>
            <a:graphicFrameLocks noChangeAspect="1"/>
          </p:cNvGraphicFramePr>
          <p:nvPr/>
        </p:nvGraphicFramePr>
        <p:xfrm>
          <a:off x="3929063" y="4500563"/>
          <a:ext cx="4956175" cy="357187"/>
        </p:xfrm>
        <a:graphic>
          <a:graphicData uri="http://schemas.openxmlformats.org/presentationml/2006/ole">
            <p:oleObj spid="_x0000_s67680" name="Formel" r:id="rId5" imgW="2819400" imgH="203200" progId="Equation.3">
              <p:embed/>
            </p:oleObj>
          </a:graphicData>
        </a:graphic>
      </p:graphicFrame>
      <p:graphicFrame>
        <p:nvGraphicFramePr>
          <p:cNvPr id="67637" name="Object 6"/>
          <p:cNvGraphicFramePr>
            <a:graphicFrameLocks noChangeAspect="1"/>
          </p:cNvGraphicFramePr>
          <p:nvPr/>
        </p:nvGraphicFramePr>
        <p:xfrm>
          <a:off x="285750" y="5786438"/>
          <a:ext cx="8501063" cy="357187"/>
        </p:xfrm>
        <a:graphic>
          <a:graphicData uri="http://schemas.openxmlformats.org/presentationml/2006/ole">
            <p:oleObj spid="_x0000_s67681" name="Formel" r:id="rId6" imgW="4762500" imgH="203200" progId="Equation.3">
              <p:embed/>
            </p:oleObj>
          </a:graphicData>
        </a:graphic>
      </p:graphicFrame>
    </p:spTree>
  </p:cSld>
  <p:clrMapOvr>
    <a:masterClrMapping/>
  </p:clrMapOvr>
  <p:transition advTm="975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1"/>
          <p:cNvSpPr>
            <a:spLocks noChangeArrowheads="1"/>
          </p:cNvSpPr>
          <p:nvPr/>
        </p:nvSpPr>
        <p:spPr bwMode="auto">
          <a:xfrm>
            <a:off x="179388" y="765175"/>
            <a:ext cx="487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Schreiben Sie mit Hilfe des Produktzeichens </a:t>
            </a:r>
          </a:p>
        </p:txBody>
      </p:sp>
      <p:sp>
        <p:nvSpPr>
          <p:cNvPr id="68611" name="Rectangle 5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8612" name="Object 52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68642" name="Formel" r:id="rId3" imgW="1244600" imgH="393700" progId="Equation.3">
              <p:embed/>
            </p:oleObj>
          </a:graphicData>
        </a:graphic>
      </p:graphicFrame>
      <p:sp>
        <p:nvSpPr>
          <p:cNvPr id="68613" name="Rectangle 54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68614" name="Rectangle 55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68615" name="Rectangle 5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8616" name="Object 56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68643" name="Formel" r:id="rId4" imgW="2463800" imgH="431800" progId="Equation.3">
              <p:embed/>
            </p:oleObj>
          </a:graphicData>
        </a:graphic>
      </p:graphicFrame>
      <p:sp>
        <p:nvSpPr>
          <p:cNvPr id="68617" name="Text Box 58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68618" name="Text Box 59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68619" name="Text Box 60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68620" name="Text Box 61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sp>
        <p:nvSpPr>
          <p:cNvPr id="68621" name="Rectangle 63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6</a:t>
            </a:r>
            <a:endParaRPr lang="de-DE" sz="1800" b="1" dirty="0"/>
          </a:p>
        </p:txBody>
      </p:sp>
    </p:spTree>
  </p:cSld>
  <p:clrMapOvr>
    <a:masterClrMapping/>
  </p:clrMapOvr>
  <p:transition advTm="5525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1043607" y="2348880"/>
          <a:ext cx="3703269" cy="432048"/>
        </p:xfrm>
        <a:graphic>
          <a:graphicData uri="http://schemas.openxmlformats.org/presentationml/2006/ole">
            <p:oleObj spid="_x0000_s306178" name="Formel" r:id="rId3" imgW="1714500" imgH="203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[richtig]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1043608" y="3284984"/>
          <a:ext cx="2719361" cy="432048"/>
        </p:xfrm>
        <a:graphic>
          <a:graphicData uri="http://schemas.openxmlformats.org/presentationml/2006/ole">
            <p:oleObj spid="_x0000_s306179" name="Formel" r:id="rId4" imgW="1015559" imgH="165028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156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115615" y="4221088"/>
          <a:ext cx="1632181" cy="504056"/>
        </p:xfrm>
        <a:graphic>
          <a:graphicData uri="http://schemas.openxmlformats.org/presentationml/2006/ole">
            <p:oleObj spid="_x0000_s306180" name="Formel" r:id="rId5" imgW="647419" imgH="203112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18762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971599" y="5229200"/>
          <a:ext cx="2962615" cy="432048"/>
        </p:xfrm>
        <a:graphic>
          <a:graphicData uri="http://schemas.openxmlformats.org/presentationml/2006/ole">
            <p:oleObj spid="_x0000_s306181" name="Formel" r:id="rId6" imgW="1371600" imgH="20320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187624" y="573325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Richtig</a:t>
            </a:r>
          </a:p>
          <a:p>
            <a:r>
              <a:rPr lang="de-DE" dirty="0" smtClean="0"/>
              <a:t>e)  [richtig] </a:t>
            </a:r>
          </a:p>
          <a:p>
            <a:r>
              <a:rPr lang="de-DE" dirty="0" smtClean="0"/>
              <a:t>f) [falsch]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79388" y="260350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Produktzeichens 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69678" name="Formel" r:id="rId3" imgW="1244600" imgH="393700" progId="Equation.3">
              <p:embed/>
            </p:oleObj>
          </a:graphicData>
        </a:graphic>
      </p:graphicFrame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69679" name="Formel" r:id="rId4" imgW="2463800" imgH="431800" progId="Equation.3">
              <p:embed/>
            </p:oleObj>
          </a:graphicData>
        </a:graphic>
      </p:graphicFrame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5003800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69642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69643" name="Object 16"/>
          <p:cNvGraphicFramePr>
            <a:graphicFrameLocks noChangeAspect="1"/>
          </p:cNvGraphicFramePr>
          <p:nvPr/>
        </p:nvGraphicFramePr>
        <p:xfrm>
          <a:off x="5867400" y="1268413"/>
          <a:ext cx="787400" cy="863600"/>
        </p:xfrm>
        <a:graphic>
          <a:graphicData uri="http://schemas.openxmlformats.org/presentationml/2006/ole">
            <p:oleObj spid="_x0000_s69680" name="Formel" r:id="rId5" imgW="393529" imgH="431613" progId="Equation.3">
              <p:embed/>
            </p:oleObj>
          </a:graphicData>
        </a:graphic>
      </p:graphicFrame>
      <p:sp>
        <p:nvSpPr>
          <p:cNvPr id="69644" name="Text Box 19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69645" name="Text Box 20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69646" name="Text Box 21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69647" name="Text Box 22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ransition advTm="2939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79388" y="260350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Produktzeichens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70716" name="Formel" r:id="rId3" imgW="1244600" imgH="393700" progId="Equation.3">
              <p:embed/>
            </p:oleObj>
          </a:graphicData>
        </a:graphic>
      </p:graphicFrame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70717" name="Formel" r:id="rId4" imgW="2463800" imgH="431800" progId="Equation.3">
              <p:embed/>
            </p:oleObj>
          </a:graphicData>
        </a:graphic>
      </p:graphicFrame>
      <p:sp>
        <p:nvSpPr>
          <p:cNvPr id="70665" name="Text Box 13"/>
          <p:cNvSpPr txBox="1">
            <a:spLocks noChangeArrowheads="1"/>
          </p:cNvSpPr>
          <p:nvPr/>
        </p:nvSpPr>
        <p:spPr bwMode="auto">
          <a:xfrm>
            <a:off x="5003800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0666" name="Rectangle 14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066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0668" name="Object 16"/>
          <p:cNvGraphicFramePr>
            <a:graphicFrameLocks noChangeAspect="1"/>
          </p:cNvGraphicFramePr>
          <p:nvPr/>
        </p:nvGraphicFramePr>
        <p:xfrm>
          <a:off x="5867400" y="1268413"/>
          <a:ext cx="787400" cy="863600"/>
        </p:xfrm>
        <a:graphic>
          <a:graphicData uri="http://schemas.openxmlformats.org/presentationml/2006/ole">
            <p:oleObj spid="_x0000_s70718" name="Formel" r:id="rId5" imgW="393529" imgH="431613" progId="Equation.3">
              <p:embed/>
            </p:oleObj>
          </a:graphicData>
        </a:graphic>
      </p:graphicFrame>
      <p:sp>
        <p:nvSpPr>
          <p:cNvPr id="70669" name="Text Box 17"/>
          <p:cNvSpPr txBox="1">
            <a:spLocks noChangeArrowheads="1"/>
          </p:cNvSpPr>
          <p:nvPr/>
        </p:nvSpPr>
        <p:spPr bwMode="auto">
          <a:xfrm>
            <a:off x="5003800" y="27082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0670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0671" name="Object 18"/>
          <p:cNvGraphicFramePr>
            <a:graphicFrameLocks noChangeAspect="1"/>
          </p:cNvGraphicFramePr>
          <p:nvPr/>
        </p:nvGraphicFramePr>
        <p:xfrm>
          <a:off x="5867400" y="2492375"/>
          <a:ext cx="1368425" cy="855663"/>
        </p:xfrm>
        <a:graphic>
          <a:graphicData uri="http://schemas.openxmlformats.org/presentationml/2006/ole">
            <p:oleObj spid="_x0000_s70719" name="Formel" r:id="rId6" imgW="685800" imgH="431800" progId="Equation.3">
              <p:embed/>
            </p:oleObj>
          </a:graphicData>
        </a:graphic>
      </p:graphicFrame>
      <p:sp>
        <p:nvSpPr>
          <p:cNvPr id="70672" name="Text Box 21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0673" name="Text Box 22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0674" name="Text Box 23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0675" name="Text Box 24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ransition advTm="122474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9388" y="260350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Produktzeichens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71752" name="Formel" r:id="rId3" imgW="1244600" imgH="393700" progId="Equation.3">
              <p:embed/>
            </p:oleObj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71753" name="Formel" r:id="rId4" imgW="2463800" imgH="431800" progId="Equation.3">
              <p:embed/>
            </p:oleObj>
          </a:graphicData>
        </a:graphic>
      </p:graphicFrame>
      <p:sp>
        <p:nvSpPr>
          <p:cNvPr id="71689" name="Text Box 13"/>
          <p:cNvSpPr txBox="1">
            <a:spLocks noChangeArrowheads="1"/>
          </p:cNvSpPr>
          <p:nvPr/>
        </p:nvSpPr>
        <p:spPr bwMode="auto">
          <a:xfrm>
            <a:off x="5003800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690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91" name="Object 16"/>
          <p:cNvGraphicFramePr>
            <a:graphicFrameLocks noChangeAspect="1"/>
          </p:cNvGraphicFramePr>
          <p:nvPr/>
        </p:nvGraphicFramePr>
        <p:xfrm>
          <a:off x="5867400" y="1268413"/>
          <a:ext cx="787400" cy="863600"/>
        </p:xfrm>
        <a:graphic>
          <a:graphicData uri="http://schemas.openxmlformats.org/presentationml/2006/ole">
            <p:oleObj spid="_x0000_s71754" name="Formel" r:id="rId5" imgW="393529" imgH="431613" progId="Equation.3">
              <p:embed/>
            </p:oleObj>
          </a:graphicData>
        </a:graphic>
      </p:graphicFrame>
      <p:sp>
        <p:nvSpPr>
          <p:cNvPr id="71692" name="Text Box 17"/>
          <p:cNvSpPr txBox="1">
            <a:spLocks noChangeArrowheads="1"/>
          </p:cNvSpPr>
          <p:nvPr/>
        </p:nvSpPr>
        <p:spPr bwMode="auto">
          <a:xfrm>
            <a:off x="5003800" y="27082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6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94" name="Object 19"/>
          <p:cNvGraphicFramePr>
            <a:graphicFrameLocks noChangeAspect="1"/>
          </p:cNvGraphicFramePr>
          <p:nvPr/>
        </p:nvGraphicFramePr>
        <p:xfrm>
          <a:off x="5867400" y="2492375"/>
          <a:ext cx="1368425" cy="855663"/>
        </p:xfrm>
        <a:graphic>
          <a:graphicData uri="http://schemas.openxmlformats.org/presentationml/2006/ole">
            <p:oleObj spid="_x0000_s71755" name="Formel" r:id="rId6" imgW="685800" imgH="431800" progId="Equation.3">
              <p:embed/>
            </p:oleObj>
          </a:graphicData>
        </a:graphic>
      </p:graphicFrame>
      <p:sp>
        <p:nvSpPr>
          <p:cNvPr id="71695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1697" name="Text Box 22"/>
          <p:cNvSpPr txBox="1">
            <a:spLocks noChangeArrowheads="1"/>
          </p:cNvSpPr>
          <p:nvPr/>
        </p:nvSpPr>
        <p:spPr bwMode="auto">
          <a:xfrm>
            <a:off x="5003800" y="414972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 dirty="0">
                <a:sym typeface="Wingdings" panose="05000000000000000000" pitchFamily="2" charset="2"/>
              </a:rPr>
              <a:t></a:t>
            </a:r>
            <a:endParaRPr lang="de-DE" sz="1800" dirty="0"/>
          </a:p>
        </p:txBody>
      </p:sp>
      <p:sp>
        <p:nvSpPr>
          <p:cNvPr id="71698" name="Text Box 24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1699" name="Text Box 25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1700" name="Text Box 26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1701" name="Text Box 27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graphicFrame>
        <p:nvGraphicFramePr>
          <p:cNvPr id="71757" name="Object 77"/>
          <p:cNvGraphicFramePr>
            <a:graphicFrameLocks noChangeAspect="1"/>
          </p:cNvGraphicFramePr>
          <p:nvPr/>
        </p:nvGraphicFramePr>
        <p:xfrm>
          <a:off x="5754688" y="3776663"/>
          <a:ext cx="769937" cy="889000"/>
        </p:xfrm>
        <a:graphic>
          <a:graphicData uri="http://schemas.openxmlformats.org/presentationml/2006/ole">
            <p:oleObj spid="_x0000_s71757" name="Formel" r:id="rId7" imgW="380880" imgH="444240" progId="Equation.3">
              <p:embed/>
            </p:oleObj>
          </a:graphicData>
        </a:graphic>
      </p:graphicFrame>
    </p:spTree>
  </p:cSld>
  <p:clrMapOvr>
    <a:masterClrMapping/>
  </p:clrMapOvr>
  <p:transition advTm="39483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9388" y="260350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Produktzeichens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307202" name="Formel" r:id="rId3" imgW="1244600" imgH="393700" progId="Equation.3">
              <p:embed/>
            </p:oleObj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307203" name="Formel" r:id="rId4" imgW="2463800" imgH="431800" progId="Equation.3">
              <p:embed/>
            </p:oleObj>
          </a:graphicData>
        </a:graphic>
      </p:graphicFrame>
      <p:sp>
        <p:nvSpPr>
          <p:cNvPr id="71689" name="Text Box 13"/>
          <p:cNvSpPr txBox="1">
            <a:spLocks noChangeArrowheads="1"/>
          </p:cNvSpPr>
          <p:nvPr/>
        </p:nvSpPr>
        <p:spPr bwMode="auto">
          <a:xfrm>
            <a:off x="5003800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690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91" name="Object 16"/>
          <p:cNvGraphicFramePr>
            <a:graphicFrameLocks noChangeAspect="1"/>
          </p:cNvGraphicFramePr>
          <p:nvPr/>
        </p:nvGraphicFramePr>
        <p:xfrm>
          <a:off x="5867400" y="1268413"/>
          <a:ext cx="787400" cy="863600"/>
        </p:xfrm>
        <a:graphic>
          <a:graphicData uri="http://schemas.openxmlformats.org/presentationml/2006/ole">
            <p:oleObj spid="_x0000_s307204" name="Formel" r:id="rId5" imgW="393529" imgH="431613" progId="Equation.3">
              <p:embed/>
            </p:oleObj>
          </a:graphicData>
        </a:graphic>
      </p:graphicFrame>
      <p:sp>
        <p:nvSpPr>
          <p:cNvPr id="71692" name="Text Box 17"/>
          <p:cNvSpPr txBox="1">
            <a:spLocks noChangeArrowheads="1"/>
          </p:cNvSpPr>
          <p:nvPr/>
        </p:nvSpPr>
        <p:spPr bwMode="auto">
          <a:xfrm>
            <a:off x="5003800" y="27082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169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94" name="Object 19"/>
          <p:cNvGraphicFramePr>
            <a:graphicFrameLocks noChangeAspect="1"/>
          </p:cNvGraphicFramePr>
          <p:nvPr/>
        </p:nvGraphicFramePr>
        <p:xfrm>
          <a:off x="5867400" y="2492375"/>
          <a:ext cx="1368425" cy="855663"/>
        </p:xfrm>
        <a:graphic>
          <a:graphicData uri="http://schemas.openxmlformats.org/presentationml/2006/ole">
            <p:oleObj spid="_x0000_s307205" name="Formel" r:id="rId6" imgW="685800" imgH="431800" progId="Equation.3">
              <p:embed/>
            </p:oleObj>
          </a:graphicData>
        </a:graphic>
      </p:graphicFrame>
      <p:sp>
        <p:nvSpPr>
          <p:cNvPr id="71695" name="Rectangle 2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1696" name="Object 20"/>
          <p:cNvGraphicFramePr>
            <a:graphicFrameLocks noChangeAspect="1"/>
          </p:cNvGraphicFramePr>
          <p:nvPr/>
        </p:nvGraphicFramePr>
        <p:xfrm>
          <a:off x="7308304" y="3861048"/>
          <a:ext cx="1416050" cy="873125"/>
        </p:xfrm>
        <a:graphic>
          <a:graphicData uri="http://schemas.openxmlformats.org/presentationml/2006/ole">
            <p:oleObj spid="_x0000_s307206" name="Formel" r:id="rId7" imgW="698197" imgH="431613" progId="Equation.3">
              <p:embed/>
            </p:oleObj>
          </a:graphicData>
        </a:graphic>
      </p:graphicFrame>
      <p:sp>
        <p:nvSpPr>
          <p:cNvPr id="71697" name="Text Box 22"/>
          <p:cNvSpPr txBox="1">
            <a:spLocks noChangeArrowheads="1"/>
          </p:cNvSpPr>
          <p:nvPr/>
        </p:nvSpPr>
        <p:spPr bwMode="auto">
          <a:xfrm>
            <a:off x="5003800" y="414972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 dirty="0">
                <a:sym typeface="Wingdings" panose="05000000000000000000" pitchFamily="2" charset="2"/>
              </a:rPr>
              <a:t></a:t>
            </a:r>
            <a:endParaRPr lang="de-DE" sz="1800" dirty="0"/>
          </a:p>
        </p:txBody>
      </p:sp>
      <p:sp>
        <p:nvSpPr>
          <p:cNvPr id="71698" name="Text Box 24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1699" name="Text Box 25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1700" name="Text Box 26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1701" name="Text Box 27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  <p:graphicFrame>
        <p:nvGraphicFramePr>
          <p:cNvPr id="307208" name="Object 8"/>
          <p:cNvGraphicFramePr>
            <a:graphicFrameLocks noChangeAspect="1"/>
          </p:cNvGraphicFramePr>
          <p:nvPr/>
        </p:nvGraphicFramePr>
        <p:xfrm>
          <a:off x="5754688" y="3776663"/>
          <a:ext cx="769937" cy="889000"/>
        </p:xfrm>
        <a:graphic>
          <a:graphicData uri="http://schemas.openxmlformats.org/presentationml/2006/ole">
            <p:oleObj spid="_x0000_s307208" name="Formel" r:id="rId8" imgW="380880" imgH="444240" progId="Equation.3">
              <p:embed/>
            </p:oleObj>
          </a:graphicData>
        </a:graphic>
      </p:graphicFrame>
    </p:spTree>
  </p:cSld>
  <p:clrMapOvr>
    <a:masterClrMapping/>
  </p:clrMapOvr>
  <p:transition advTm="39483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79388" y="260350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Produktzeichens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72789" name="Formel" r:id="rId3" imgW="1244600" imgH="393700" progId="Equation.3">
              <p:embed/>
            </p:oleObj>
          </a:graphicData>
        </a:graphic>
      </p:graphicFrame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72790" name="Formel" r:id="rId4" imgW="2463800" imgH="431800" progId="Equation.3">
              <p:embed/>
            </p:oleObj>
          </a:graphicData>
        </a:graphic>
      </p:graphicFrame>
      <p:sp>
        <p:nvSpPr>
          <p:cNvPr id="72713" name="Text Box 13"/>
          <p:cNvSpPr txBox="1">
            <a:spLocks noChangeArrowheads="1"/>
          </p:cNvSpPr>
          <p:nvPr/>
        </p:nvSpPr>
        <p:spPr bwMode="auto">
          <a:xfrm>
            <a:off x="5003800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2714" name="Rectangle 14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2715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2716" name="Object 16"/>
          <p:cNvGraphicFramePr>
            <a:graphicFrameLocks noChangeAspect="1"/>
          </p:cNvGraphicFramePr>
          <p:nvPr/>
        </p:nvGraphicFramePr>
        <p:xfrm>
          <a:off x="5867400" y="1268413"/>
          <a:ext cx="787400" cy="863600"/>
        </p:xfrm>
        <a:graphic>
          <a:graphicData uri="http://schemas.openxmlformats.org/presentationml/2006/ole">
            <p:oleObj spid="_x0000_s72791" name="Formel" r:id="rId5" imgW="393529" imgH="431613" progId="Equation.3">
              <p:embed/>
            </p:oleObj>
          </a:graphicData>
        </a:graphic>
      </p:graphicFrame>
      <p:sp>
        <p:nvSpPr>
          <p:cNvPr id="72717" name="Text Box 17"/>
          <p:cNvSpPr txBox="1">
            <a:spLocks noChangeArrowheads="1"/>
          </p:cNvSpPr>
          <p:nvPr/>
        </p:nvSpPr>
        <p:spPr bwMode="auto">
          <a:xfrm>
            <a:off x="5003800" y="27082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2718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2719" name="Object 19"/>
          <p:cNvGraphicFramePr>
            <a:graphicFrameLocks noChangeAspect="1"/>
          </p:cNvGraphicFramePr>
          <p:nvPr/>
        </p:nvGraphicFramePr>
        <p:xfrm>
          <a:off x="5867400" y="2492375"/>
          <a:ext cx="1368425" cy="855663"/>
        </p:xfrm>
        <a:graphic>
          <a:graphicData uri="http://schemas.openxmlformats.org/presentationml/2006/ole">
            <p:oleObj spid="_x0000_s72792" name="Formel" r:id="rId6" imgW="685800" imgH="431800" progId="Equation.3">
              <p:embed/>
            </p:oleObj>
          </a:graphicData>
        </a:graphic>
      </p:graphicFrame>
      <p:sp>
        <p:nvSpPr>
          <p:cNvPr id="72720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2721" name="Object 21"/>
          <p:cNvGraphicFramePr>
            <a:graphicFrameLocks noChangeAspect="1"/>
          </p:cNvGraphicFramePr>
          <p:nvPr/>
        </p:nvGraphicFramePr>
        <p:xfrm>
          <a:off x="5867400" y="3860800"/>
          <a:ext cx="1416050" cy="873125"/>
        </p:xfrm>
        <a:graphic>
          <a:graphicData uri="http://schemas.openxmlformats.org/presentationml/2006/ole">
            <p:oleObj spid="_x0000_s72793" name="Formel" r:id="rId7" imgW="698197" imgH="431613" progId="Equation.3">
              <p:embed/>
            </p:oleObj>
          </a:graphicData>
        </a:graphic>
      </p:graphicFrame>
      <p:sp>
        <p:nvSpPr>
          <p:cNvPr id="72722" name="Text Box 22"/>
          <p:cNvSpPr txBox="1">
            <a:spLocks noChangeArrowheads="1"/>
          </p:cNvSpPr>
          <p:nvPr/>
        </p:nvSpPr>
        <p:spPr bwMode="auto">
          <a:xfrm>
            <a:off x="5003800" y="414972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2723" name="Text Box 23"/>
          <p:cNvSpPr txBox="1">
            <a:spLocks noChangeArrowheads="1"/>
          </p:cNvSpPr>
          <p:nvPr/>
        </p:nvSpPr>
        <p:spPr bwMode="auto">
          <a:xfrm>
            <a:off x="5148263" y="55165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72724" name="Object 24"/>
          <p:cNvGraphicFramePr>
            <a:graphicFrameLocks noChangeAspect="1"/>
          </p:cNvGraphicFramePr>
          <p:nvPr/>
        </p:nvGraphicFramePr>
        <p:xfrm>
          <a:off x="5643563" y="5000625"/>
          <a:ext cx="1738312" cy="1241425"/>
        </p:xfrm>
        <a:graphic>
          <a:graphicData uri="http://schemas.openxmlformats.org/presentationml/2006/ole">
            <p:oleObj spid="_x0000_s72794" name="Formel" r:id="rId8" imgW="1104900" imgH="787400" progId="Equation.3">
              <p:embed/>
            </p:oleObj>
          </a:graphicData>
        </a:graphic>
      </p:graphicFrame>
      <p:sp>
        <p:nvSpPr>
          <p:cNvPr id="72725" name="Text Box 27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2726" name="Text Box 28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2727" name="Text Box 29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2728" name="Text Box 30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ransition advTm="1852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9388" y="260350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Schreiben Sie mit Hilfe des Produktzeichens 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1116013" y="1268413"/>
          <a:ext cx="2016125" cy="739775"/>
        </p:xfrm>
        <a:graphic>
          <a:graphicData uri="http://schemas.openxmlformats.org/presentationml/2006/ole">
            <p:oleObj spid="_x0000_s73813" name="Formel" r:id="rId3" imgW="1244600" imgH="393700" progId="Equation.3">
              <p:embed/>
            </p:oleObj>
          </a:graphicData>
        </a:graphic>
      </p:graphicFrame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042988" y="27813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7 * 9 * 11 * ... * 49 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042988" y="4076700"/>
            <a:ext cx="309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 * (-2) * 4 * (-8) * ... * (-128) 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3736" name="Object 3"/>
          <p:cNvGraphicFramePr>
            <a:graphicFrameLocks noChangeAspect="1"/>
          </p:cNvGraphicFramePr>
          <p:nvPr/>
        </p:nvGraphicFramePr>
        <p:xfrm>
          <a:off x="1042988" y="5300663"/>
          <a:ext cx="4176712" cy="725487"/>
        </p:xfrm>
        <a:graphic>
          <a:graphicData uri="http://schemas.openxmlformats.org/presentationml/2006/ole">
            <p:oleObj spid="_x0000_s73814" name="Formel" r:id="rId4" imgW="2463800" imgH="431800" progId="Equation.3">
              <p:embed/>
            </p:oleObj>
          </a:graphicData>
        </a:graphic>
      </p:graphicFrame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5003800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3738" name="Rectangle 14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373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3740" name="Object 4"/>
          <p:cNvGraphicFramePr>
            <a:graphicFrameLocks noChangeAspect="1"/>
          </p:cNvGraphicFramePr>
          <p:nvPr/>
        </p:nvGraphicFramePr>
        <p:xfrm>
          <a:off x="5867400" y="1268413"/>
          <a:ext cx="787400" cy="863600"/>
        </p:xfrm>
        <a:graphic>
          <a:graphicData uri="http://schemas.openxmlformats.org/presentationml/2006/ole">
            <p:oleObj spid="_x0000_s73815" name="Formel" r:id="rId5" imgW="393529" imgH="431613" progId="Equation.3">
              <p:embed/>
            </p:oleObj>
          </a:graphicData>
        </a:graphic>
      </p:graphicFrame>
      <p:sp>
        <p:nvSpPr>
          <p:cNvPr id="73741" name="Text Box 17"/>
          <p:cNvSpPr txBox="1">
            <a:spLocks noChangeArrowheads="1"/>
          </p:cNvSpPr>
          <p:nvPr/>
        </p:nvSpPr>
        <p:spPr bwMode="auto">
          <a:xfrm>
            <a:off x="5003800" y="27082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3743" name="Object 5"/>
          <p:cNvGraphicFramePr>
            <a:graphicFrameLocks noChangeAspect="1"/>
          </p:cNvGraphicFramePr>
          <p:nvPr/>
        </p:nvGraphicFramePr>
        <p:xfrm>
          <a:off x="5867400" y="2492375"/>
          <a:ext cx="1368425" cy="855663"/>
        </p:xfrm>
        <a:graphic>
          <a:graphicData uri="http://schemas.openxmlformats.org/presentationml/2006/ole">
            <p:oleObj spid="_x0000_s73816" name="Formel" r:id="rId6" imgW="685800" imgH="431800" progId="Equation.3">
              <p:embed/>
            </p:oleObj>
          </a:graphicData>
        </a:graphic>
      </p:graphicFrame>
      <p:sp>
        <p:nvSpPr>
          <p:cNvPr id="73744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3745" name="Object 6"/>
          <p:cNvGraphicFramePr>
            <a:graphicFrameLocks noChangeAspect="1"/>
          </p:cNvGraphicFramePr>
          <p:nvPr/>
        </p:nvGraphicFramePr>
        <p:xfrm>
          <a:off x="5867400" y="3860800"/>
          <a:ext cx="1416050" cy="873125"/>
        </p:xfrm>
        <a:graphic>
          <a:graphicData uri="http://schemas.openxmlformats.org/presentationml/2006/ole">
            <p:oleObj spid="_x0000_s73817" name="Formel" r:id="rId7" imgW="698197" imgH="431613" progId="Equation.3">
              <p:embed/>
            </p:oleObj>
          </a:graphicData>
        </a:graphic>
      </p:graphicFrame>
      <p:sp>
        <p:nvSpPr>
          <p:cNvPr id="73746" name="Text Box 22"/>
          <p:cNvSpPr txBox="1">
            <a:spLocks noChangeArrowheads="1"/>
          </p:cNvSpPr>
          <p:nvPr/>
        </p:nvSpPr>
        <p:spPr bwMode="auto">
          <a:xfrm>
            <a:off x="5003800" y="414972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3747" name="Text Box 23"/>
          <p:cNvSpPr txBox="1">
            <a:spLocks noChangeArrowheads="1"/>
          </p:cNvSpPr>
          <p:nvPr/>
        </p:nvSpPr>
        <p:spPr bwMode="auto">
          <a:xfrm>
            <a:off x="5148263" y="55165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graphicFrame>
        <p:nvGraphicFramePr>
          <p:cNvPr id="73748" name="Object 7"/>
          <p:cNvGraphicFramePr>
            <a:graphicFrameLocks noChangeAspect="1"/>
          </p:cNvGraphicFramePr>
          <p:nvPr/>
        </p:nvGraphicFramePr>
        <p:xfrm>
          <a:off x="5651500" y="5013325"/>
          <a:ext cx="3295650" cy="1241425"/>
        </p:xfrm>
        <a:graphic>
          <a:graphicData uri="http://schemas.openxmlformats.org/presentationml/2006/ole">
            <p:oleObj spid="_x0000_s73818" name="Formel" r:id="rId8" imgW="2095500" imgH="787400" progId="Equation.3">
              <p:embed/>
            </p:oleObj>
          </a:graphicData>
        </a:graphic>
      </p:graphicFrame>
      <p:sp>
        <p:nvSpPr>
          <p:cNvPr id="73749" name="Text Box 27"/>
          <p:cNvSpPr txBox="1">
            <a:spLocks noChangeArrowheads="1"/>
          </p:cNvSpPr>
          <p:nvPr/>
        </p:nvSpPr>
        <p:spPr bwMode="auto">
          <a:xfrm>
            <a:off x="395288" y="141287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3750" name="Text Box 28"/>
          <p:cNvSpPr txBox="1">
            <a:spLocks noChangeArrowheads="1"/>
          </p:cNvSpPr>
          <p:nvPr/>
        </p:nvSpPr>
        <p:spPr bwMode="auto">
          <a:xfrm>
            <a:off x="395288" y="27813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3751" name="Text Box 29"/>
          <p:cNvSpPr txBox="1">
            <a:spLocks noChangeArrowheads="1"/>
          </p:cNvSpPr>
          <p:nvPr/>
        </p:nvSpPr>
        <p:spPr bwMode="auto">
          <a:xfrm>
            <a:off x="395288" y="40767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(c)</a:t>
            </a:r>
          </a:p>
        </p:txBody>
      </p:sp>
      <p:sp>
        <p:nvSpPr>
          <p:cNvPr id="73752" name="Text Box 30"/>
          <p:cNvSpPr txBox="1">
            <a:spLocks noChangeArrowheads="1"/>
          </p:cNvSpPr>
          <p:nvPr/>
        </p:nvSpPr>
        <p:spPr bwMode="auto">
          <a:xfrm>
            <a:off x="395288" y="53736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(d)</a:t>
            </a:r>
          </a:p>
        </p:txBody>
      </p:sp>
    </p:spTree>
  </p:cSld>
  <p:clrMapOvr>
    <a:masterClrMapping/>
  </p:clrMapOvr>
  <p:transition advTm="1852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6"/>
          <p:cNvSpPr>
            <a:spLocks noChangeArrowheads="1"/>
          </p:cNvSpPr>
          <p:nvPr/>
        </p:nvSpPr>
        <p:spPr bwMode="auto">
          <a:xfrm>
            <a:off x="179388" y="765175"/>
            <a:ext cx="573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Lösen Sie die folgenden quadratischen Gleichungen: </a:t>
            </a:r>
          </a:p>
        </p:txBody>
      </p:sp>
      <p:sp>
        <p:nvSpPr>
          <p:cNvPr id="74755" name="Rectangle 27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74756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4757" name="Object 28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74771" name="Formel" r:id="rId3" imgW="990170" imgH="393529" progId="Equation.3">
              <p:embed/>
            </p:oleObj>
          </a:graphicData>
        </a:graphic>
      </p:graphicFrame>
      <p:sp>
        <p:nvSpPr>
          <p:cNvPr id="74758" name="Text Box 30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4759" name="Text Box 31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74760" name="Rectangle 33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7</a:t>
            </a:r>
            <a:endParaRPr lang="de-DE" sz="1800" b="1" dirty="0"/>
          </a:p>
        </p:txBody>
      </p:sp>
    </p:spTree>
  </p:cSld>
  <p:clrMapOvr>
    <a:masterClrMapping/>
  </p:clrMapOvr>
  <p:transition advTm="1338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75807" name="Formel" r:id="rId3" imgW="990170" imgH="393529" progId="Equation.3">
              <p:embed/>
            </p:oleObj>
          </a:graphicData>
        </a:graphic>
      </p:graphicFrame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5783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5784" name="Object 9"/>
          <p:cNvGraphicFramePr>
            <a:graphicFrameLocks noChangeAspect="1"/>
          </p:cNvGraphicFramePr>
          <p:nvPr/>
        </p:nvGraphicFramePr>
        <p:xfrm>
          <a:off x="3708400" y="1341438"/>
          <a:ext cx="739775" cy="504825"/>
        </p:xfrm>
        <a:graphic>
          <a:graphicData uri="http://schemas.openxmlformats.org/presentationml/2006/ole">
            <p:oleObj spid="_x0000_s75808" name="Formel" r:id="rId4" imgW="380835" imgH="241195" progId="Equation.3">
              <p:embed/>
            </p:oleObj>
          </a:graphicData>
        </a:graphic>
      </p:graphicFrame>
      <p:sp>
        <p:nvSpPr>
          <p:cNvPr id="75785" name="Text Box 12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5786" name="Text Box 13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1209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76831" name="Formel" r:id="rId3" imgW="990170" imgH="393529" progId="Equation.3">
              <p:embed/>
            </p:oleObj>
          </a:graphicData>
        </a:graphic>
      </p:graphicFrame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6807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6808" name="Object 11"/>
          <p:cNvGraphicFramePr>
            <a:graphicFrameLocks noChangeAspect="1"/>
          </p:cNvGraphicFramePr>
          <p:nvPr/>
        </p:nvGraphicFramePr>
        <p:xfrm>
          <a:off x="3708400" y="1052513"/>
          <a:ext cx="2635250" cy="928687"/>
        </p:xfrm>
        <a:graphic>
          <a:graphicData uri="http://schemas.openxmlformats.org/presentationml/2006/ole">
            <p:oleObj spid="_x0000_s76832" name="Formel" r:id="rId4" imgW="1320227" imgH="431613" progId="Equation.3">
              <p:embed/>
            </p:oleObj>
          </a:graphicData>
        </a:graphic>
      </p:graphicFrame>
      <p:sp>
        <p:nvSpPr>
          <p:cNvPr id="76809" name="Text Box 13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535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77855" name="Formel" r:id="rId3" imgW="990170" imgH="393529" progId="Equation.3">
              <p:embed/>
            </p:oleObj>
          </a:graphicData>
        </a:graphic>
      </p:graphicFrame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7831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7832" name="Object 11"/>
          <p:cNvGraphicFramePr>
            <a:graphicFrameLocks noChangeAspect="1"/>
          </p:cNvGraphicFramePr>
          <p:nvPr/>
        </p:nvGraphicFramePr>
        <p:xfrm>
          <a:off x="3708400" y="1077913"/>
          <a:ext cx="5176838" cy="903287"/>
        </p:xfrm>
        <a:graphic>
          <a:graphicData uri="http://schemas.openxmlformats.org/presentationml/2006/ole">
            <p:oleObj spid="_x0000_s77856" name="Formel" r:id="rId4" imgW="2667000" imgH="431800" progId="Equation.3">
              <p:embed/>
            </p:oleObj>
          </a:graphicData>
        </a:graphic>
      </p:graphicFrame>
      <p:sp>
        <p:nvSpPr>
          <p:cNvPr id="77833" name="Text Box 13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7834" name="Text Box 14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43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Kap. 1.4 Aufgabe 1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Wurden bei folgenden Umformungen die Mathematikgesetze richtig angewendet? (Mehrfachnennungen möglich)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r>
              <a:rPr lang="de-DE" dirty="0" smtClean="0"/>
              <a:t>a)  [richtig] </a:t>
            </a:r>
          </a:p>
          <a:p>
            <a:r>
              <a:rPr lang="de-DE" dirty="0" smtClean="0"/>
              <a:t>b) [falsch] </a:t>
            </a:r>
          </a:p>
          <a:p>
            <a:r>
              <a:rPr lang="de-DE" dirty="0" smtClean="0"/>
              <a:t>c)  [falsch] </a:t>
            </a:r>
          </a:p>
          <a:p>
            <a:r>
              <a:rPr lang="de-DE" dirty="0" smtClean="0"/>
              <a:t>d)  [richtig] </a:t>
            </a:r>
          </a:p>
          <a:p>
            <a:r>
              <a:rPr lang="de-DE" dirty="0" smtClean="0"/>
              <a:t>e)  [richtig] </a:t>
            </a:r>
          </a:p>
          <a:p>
            <a:r>
              <a:rPr lang="de-DE" dirty="0" smtClean="0"/>
              <a:t>f) [falsch]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78893" name="Formel" r:id="rId3" imgW="990170" imgH="393529" progId="Equation.3">
              <p:embed/>
            </p:oleObj>
          </a:graphicData>
        </a:graphic>
      </p:graphicFrame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8855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8856" name="Object 10"/>
          <p:cNvGraphicFramePr>
            <a:graphicFrameLocks noChangeAspect="1"/>
          </p:cNvGraphicFramePr>
          <p:nvPr/>
        </p:nvGraphicFramePr>
        <p:xfrm>
          <a:off x="3708400" y="1077913"/>
          <a:ext cx="5176838" cy="903287"/>
        </p:xfrm>
        <a:graphic>
          <a:graphicData uri="http://schemas.openxmlformats.org/presentationml/2006/ole">
            <p:oleObj spid="_x0000_s78894" name="Formel" r:id="rId4" imgW="2667000" imgH="431800" progId="Equation.3">
              <p:embed/>
            </p:oleObj>
          </a:graphicData>
        </a:graphic>
      </p:graphicFrame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3132138" y="29241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8858" name="Text Box 15"/>
          <p:cNvSpPr txBox="1">
            <a:spLocks noChangeArrowheads="1"/>
          </p:cNvSpPr>
          <p:nvPr/>
        </p:nvSpPr>
        <p:spPr bwMode="auto">
          <a:xfrm>
            <a:off x="3635375" y="2924175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400"/>
              <a:t>Aus</a:t>
            </a:r>
          </a:p>
        </p:txBody>
      </p:sp>
      <p:graphicFrame>
        <p:nvGraphicFramePr>
          <p:cNvPr id="78859" name="Object 16"/>
          <p:cNvGraphicFramePr>
            <a:graphicFrameLocks noChangeAspect="1"/>
          </p:cNvGraphicFramePr>
          <p:nvPr/>
        </p:nvGraphicFramePr>
        <p:xfrm>
          <a:off x="4067175" y="2781300"/>
          <a:ext cx="1584325" cy="625475"/>
        </p:xfrm>
        <a:graphic>
          <a:graphicData uri="http://schemas.openxmlformats.org/presentationml/2006/ole">
            <p:oleObj spid="_x0000_s78895" name="Formel" r:id="rId5" imgW="990170" imgH="393529" progId="Equation.3">
              <p:embed/>
            </p:oleObj>
          </a:graphicData>
        </a:graphic>
      </p:graphicFrame>
      <p:sp>
        <p:nvSpPr>
          <p:cNvPr id="78860" name="Rectangle 17"/>
          <p:cNvSpPr>
            <a:spLocks noChangeArrowheads="1"/>
          </p:cNvSpPr>
          <p:nvPr/>
        </p:nvSpPr>
        <p:spPr bwMode="auto">
          <a:xfrm>
            <a:off x="5543550" y="2924175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ergibt sich durch Multiplikation mit x², (x</a:t>
            </a:r>
            <a:r>
              <a:rPr lang="de-DE" sz="1400">
                <a:sym typeface="Symbol" panose="05050102010706020507" pitchFamily="18" charset="2"/>
              </a:rPr>
              <a:t></a:t>
            </a:r>
            <a:r>
              <a:rPr lang="de-DE" sz="1400"/>
              <a:t>0):</a:t>
            </a:r>
            <a:r>
              <a:rPr lang="de-DE" sz="1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8861" name="Text Box 19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8862" name="Text Box 20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428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79918" name="Formel" r:id="rId3" imgW="990170" imgH="393529" progId="Equation.3">
              <p:embed/>
            </p:oleObj>
          </a:graphicData>
        </a:graphic>
      </p:graphicFrame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9879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79880" name="Object 10"/>
          <p:cNvGraphicFramePr>
            <a:graphicFrameLocks noChangeAspect="1"/>
          </p:cNvGraphicFramePr>
          <p:nvPr/>
        </p:nvGraphicFramePr>
        <p:xfrm>
          <a:off x="3708400" y="1077913"/>
          <a:ext cx="5176838" cy="903287"/>
        </p:xfrm>
        <a:graphic>
          <a:graphicData uri="http://schemas.openxmlformats.org/presentationml/2006/ole">
            <p:oleObj spid="_x0000_s79919" name="Formel" r:id="rId4" imgW="2667000" imgH="431800" progId="Equation.3">
              <p:embed/>
            </p:oleObj>
          </a:graphicData>
        </a:graphic>
      </p:graphicFrame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132138" y="29241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3635375" y="2924175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400"/>
              <a:t>Aus</a:t>
            </a:r>
          </a:p>
        </p:txBody>
      </p:sp>
      <p:graphicFrame>
        <p:nvGraphicFramePr>
          <p:cNvPr id="79883" name="Object 13"/>
          <p:cNvGraphicFramePr>
            <a:graphicFrameLocks noChangeAspect="1"/>
          </p:cNvGraphicFramePr>
          <p:nvPr/>
        </p:nvGraphicFramePr>
        <p:xfrm>
          <a:off x="4067175" y="2781300"/>
          <a:ext cx="1584325" cy="625475"/>
        </p:xfrm>
        <a:graphic>
          <a:graphicData uri="http://schemas.openxmlformats.org/presentationml/2006/ole">
            <p:oleObj spid="_x0000_s79920" name="Formel" r:id="rId5" imgW="990170" imgH="393529" progId="Equation.3">
              <p:embed/>
            </p:oleObj>
          </a:graphicData>
        </a:graphic>
      </p:graphicFrame>
      <p:sp>
        <p:nvSpPr>
          <p:cNvPr id="79884" name="Rectangle 14"/>
          <p:cNvSpPr>
            <a:spLocks noChangeArrowheads="1"/>
          </p:cNvSpPr>
          <p:nvPr/>
        </p:nvSpPr>
        <p:spPr bwMode="auto">
          <a:xfrm>
            <a:off x="5543550" y="2924175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ergibt sich durch Multiplikation mit x², (x</a:t>
            </a:r>
            <a:r>
              <a:rPr lang="de-DE" sz="1400">
                <a:sym typeface="Symbol" panose="05050102010706020507" pitchFamily="18" charset="2"/>
              </a:rPr>
              <a:t></a:t>
            </a:r>
            <a:r>
              <a:rPr lang="de-DE" sz="1400"/>
              <a:t>0):</a:t>
            </a:r>
            <a:r>
              <a:rPr lang="de-DE" sz="1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9885" name="Rectangle 15"/>
          <p:cNvSpPr>
            <a:spLocks noChangeArrowheads="1"/>
          </p:cNvSpPr>
          <p:nvPr/>
        </p:nvSpPr>
        <p:spPr bwMode="auto">
          <a:xfrm>
            <a:off x="3635375" y="36449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rgbClr val="FF3300"/>
                </a:solidFill>
              </a:rPr>
              <a:t>-45x² - x + 2 = 0</a:t>
            </a:r>
            <a:r>
              <a:rPr lang="de-DE" sz="1800"/>
              <a:t> </a:t>
            </a:r>
          </a:p>
        </p:txBody>
      </p:sp>
      <p:sp>
        <p:nvSpPr>
          <p:cNvPr id="79886" name="Text Box 18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79887" name="Text Box 19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503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80955" name="Formel" r:id="rId3" imgW="990170" imgH="393529" progId="Equation.3">
              <p:embed/>
            </p:oleObj>
          </a:graphicData>
        </a:graphic>
      </p:graphicFrame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0904" name="Object 10"/>
          <p:cNvGraphicFramePr>
            <a:graphicFrameLocks noChangeAspect="1"/>
          </p:cNvGraphicFramePr>
          <p:nvPr/>
        </p:nvGraphicFramePr>
        <p:xfrm>
          <a:off x="3708400" y="1077913"/>
          <a:ext cx="5176838" cy="903287"/>
        </p:xfrm>
        <a:graphic>
          <a:graphicData uri="http://schemas.openxmlformats.org/presentationml/2006/ole">
            <p:oleObj spid="_x0000_s80956" name="Formel" r:id="rId4" imgW="2667000" imgH="431800" progId="Equation.3">
              <p:embed/>
            </p:oleObj>
          </a:graphicData>
        </a:graphic>
      </p:graphicFrame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3132138" y="29241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3635375" y="2924175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400"/>
              <a:t>Aus</a:t>
            </a:r>
          </a:p>
        </p:txBody>
      </p:sp>
      <p:graphicFrame>
        <p:nvGraphicFramePr>
          <p:cNvPr id="80907" name="Object 13"/>
          <p:cNvGraphicFramePr>
            <a:graphicFrameLocks noChangeAspect="1"/>
          </p:cNvGraphicFramePr>
          <p:nvPr/>
        </p:nvGraphicFramePr>
        <p:xfrm>
          <a:off x="4067175" y="2781300"/>
          <a:ext cx="1584325" cy="625475"/>
        </p:xfrm>
        <a:graphic>
          <a:graphicData uri="http://schemas.openxmlformats.org/presentationml/2006/ole">
            <p:oleObj spid="_x0000_s80957" name="Formel" r:id="rId5" imgW="990170" imgH="393529" progId="Equation.3">
              <p:embed/>
            </p:oleObj>
          </a:graphicData>
        </a:graphic>
      </p:graphicFrame>
      <p:sp>
        <p:nvSpPr>
          <p:cNvPr id="80908" name="Rectangle 14"/>
          <p:cNvSpPr>
            <a:spLocks noChangeArrowheads="1"/>
          </p:cNvSpPr>
          <p:nvPr/>
        </p:nvSpPr>
        <p:spPr bwMode="auto">
          <a:xfrm>
            <a:off x="5543550" y="2924175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ergibt sich durch Multiplikation mit x², (x</a:t>
            </a:r>
            <a:r>
              <a:rPr lang="de-DE" sz="1400">
                <a:sym typeface="Symbol" panose="05050102010706020507" pitchFamily="18" charset="2"/>
              </a:rPr>
              <a:t></a:t>
            </a:r>
            <a:r>
              <a:rPr lang="de-DE" sz="1400"/>
              <a:t>0):</a:t>
            </a:r>
            <a:r>
              <a:rPr lang="de-DE" sz="1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0909" name="Rectangle 15"/>
          <p:cNvSpPr>
            <a:spLocks noChangeArrowheads="1"/>
          </p:cNvSpPr>
          <p:nvPr/>
        </p:nvSpPr>
        <p:spPr bwMode="auto">
          <a:xfrm>
            <a:off x="3635375" y="36449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rgbClr val="FF3300"/>
                </a:solidFill>
              </a:rPr>
              <a:t>-45x² - x + 2 = 0</a:t>
            </a:r>
            <a:r>
              <a:rPr lang="de-DE" sz="1800"/>
              <a:t> 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755650" y="4724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0911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0912" name="Object 17"/>
          <p:cNvGraphicFramePr>
            <a:graphicFrameLocks noChangeAspect="1"/>
          </p:cNvGraphicFramePr>
          <p:nvPr/>
        </p:nvGraphicFramePr>
        <p:xfrm>
          <a:off x="1547813" y="4437063"/>
          <a:ext cx="2424112" cy="801687"/>
        </p:xfrm>
        <a:graphic>
          <a:graphicData uri="http://schemas.openxmlformats.org/presentationml/2006/ole">
            <p:oleObj spid="_x0000_s80958" name="Formel" r:id="rId6" imgW="1295400" imgH="431800" progId="Equation.3">
              <p:embed/>
            </p:oleObj>
          </a:graphicData>
        </a:graphic>
      </p:graphicFrame>
      <p:sp>
        <p:nvSpPr>
          <p:cNvPr id="80913" name="Text Box 20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80914" name="Text Box 21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514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79388" y="260350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Lösen Sie die folgenden quadratischen Gleichungen: 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827088" y="141287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x² - 4x + 3 = 0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827088" y="2708275"/>
          <a:ext cx="1871662" cy="738188"/>
        </p:xfrm>
        <a:graphic>
          <a:graphicData uri="http://schemas.openxmlformats.org/presentationml/2006/ole">
            <p:oleObj spid="_x0000_s81979" name="Formel" r:id="rId3" imgW="990170" imgH="393529" progId="Equation.3">
              <p:embed/>
            </p:oleObj>
          </a:graphicData>
        </a:graphic>
      </p:graphicFrame>
      <p:sp>
        <p:nvSpPr>
          <p:cNvPr id="81926" name="Text Box 8"/>
          <p:cNvSpPr txBox="1">
            <a:spLocks noChangeArrowheads="1"/>
          </p:cNvSpPr>
          <p:nvPr/>
        </p:nvSpPr>
        <p:spPr bwMode="auto">
          <a:xfrm>
            <a:off x="3132138" y="14128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1928" name="Object 10"/>
          <p:cNvGraphicFramePr>
            <a:graphicFrameLocks noChangeAspect="1"/>
          </p:cNvGraphicFramePr>
          <p:nvPr/>
        </p:nvGraphicFramePr>
        <p:xfrm>
          <a:off x="3708400" y="1077913"/>
          <a:ext cx="5176838" cy="903287"/>
        </p:xfrm>
        <a:graphic>
          <a:graphicData uri="http://schemas.openxmlformats.org/presentationml/2006/ole">
            <p:oleObj spid="_x0000_s81980" name="Formel" r:id="rId4" imgW="2667000" imgH="431800" progId="Equation.3">
              <p:embed/>
            </p:oleObj>
          </a:graphicData>
        </a:graphic>
      </p:graphicFrame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3132138" y="29241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1930" name="Text Box 12"/>
          <p:cNvSpPr txBox="1">
            <a:spLocks noChangeArrowheads="1"/>
          </p:cNvSpPr>
          <p:nvPr/>
        </p:nvSpPr>
        <p:spPr bwMode="auto">
          <a:xfrm>
            <a:off x="3635375" y="2924175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400"/>
              <a:t>Aus</a:t>
            </a:r>
          </a:p>
        </p:txBody>
      </p:sp>
      <p:graphicFrame>
        <p:nvGraphicFramePr>
          <p:cNvPr id="81931" name="Object 13"/>
          <p:cNvGraphicFramePr>
            <a:graphicFrameLocks noChangeAspect="1"/>
          </p:cNvGraphicFramePr>
          <p:nvPr/>
        </p:nvGraphicFramePr>
        <p:xfrm>
          <a:off x="4067175" y="2781300"/>
          <a:ext cx="1584325" cy="625475"/>
        </p:xfrm>
        <a:graphic>
          <a:graphicData uri="http://schemas.openxmlformats.org/presentationml/2006/ole">
            <p:oleObj spid="_x0000_s81981" name="Formel" r:id="rId5" imgW="990170" imgH="393529" progId="Equation.3">
              <p:embed/>
            </p:oleObj>
          </a:graphicData>
        </a:graphic>
      </p:graphicFrame>
      <p:sp>
        <p:nvSpPr>
          <p:cNvPr id="81932" name="Rectangle 14"/>
          <p:cNvSpPr>
            <a:spLocks noChangeArrowheads="1"/>
          </p:cNvSpPr>
          <p:nvPr/>
        </p:nvSpPr>
        <p:spPr bwMode="auto">
          <a:xfrm>
            <a:off x="5543550" y="2924175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/>
              <a:t>ergibt sich durch Multiplikation mit x², (x</a:t>
            </a:r>
            <a:r>
              <a:rPr lang="de-DE" sz="1400">
                <a:sym typeface="Symbol" panose="05050102010706020507" pitchFamily="18" charset="2"/>
              </a:rPr>
              <a:t></a:t>
            </a:r>
            <a:r>
              <a:rPr lang="de-DE" sz="1400"/>
              <a:t>0):</a:t>
            </a:r>
            <a:r>
              <a:rPr lang="de-DE" sz="14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1933" name="Rectangle 15"/>
          <p:cNvSpPr>
            <a:spLocks noChangeArrowheads="1"/>
          </p:cNvSpPr>
          <p:nvPr/>
        </p:nvSpPr>
        <p:spPr bwMode="auto">
          <a:xfrm>
            <a:off x="3635375" y="36449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rgbClr val="FF3300"/>
                </a:solidFill>
              </a:rPr>
              <a:t>-45x² - x + 2 = 0</a:t>
            </a:r>
            <a:r>
              <a:rPr lang="de-DE" sz="1800"/>
              <a:t> </a:t>
            </a:r>
          </a:p>
        </p:txBody>
      </p:sp>
      <p:sp>
        <p:nvSpPr>
          <p:cNvPr id="81934" name="Text Box 16"/>
          <p:cNvSpPr txBox="1">
            <a:spLocks noChangeArrowheads="1"/>
          </p:cNvSpPr>
          <p:nvPr/>
        </p:nvSpPr>
        <p:spPr bwMode="auto">
          <a:xfrm>
            <a:off x="755650" y="4724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1935" name="Rectangle 1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1936" name="Object 19"/>
          <p:cNvGraphicFramePr>
            <a:graphicFrameLocks noChangeAspect="1"/>
          </p:cNvGraphicFramePr>
          <p:nvPr/>
        </p:nvGraphicFramePr>
        <p:xfrm>
          <a:off x="1570038" y="4437063"/>
          <a:ext cx="6723062" cy="801687"/>
        </p:xfrm>
        <a:graphic>
          <a:graphicData uri="http://schemas.openxmlformats.org/presentationml/2006/ole">
            <p:oleObj spid="_x0000_s81982" name="Formel" r:id="rId6" imgW="3594100" imgH="431800" progId="Equation.3">
              <p:embed/>
            </p:oleObj>
          </a:graphicData>
        </a:graphic>
      </p:graphicFrame>
      <p:sp>
        <p:nvSpPr>
          <p:cNvPr id="81937" name="Text Box 21"/>
          <p:cNvSpPr txBox="1">
            <a:spLocks noChangeArrowheads="1"/>
          </p:cNvSpPr>
          <p:nvPr/>
        </p:nvSpPr>
        <p:spPr bwMode="auto">
          <a:xfrm>
            <a:off x="250825" y="14128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81938" name="Text Box 22"/>
          <p:cNvSpPr txBox="1">
            <a:spLocks noChangeArrowheads="1"/>
          </p:cNvSpPr>
          <p:nvPr/>
        </p:nvSpPr>
        <p:spPr bwMode="auto">
          <a:xfrm>
            <a:off x="250825" y="292417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</p:spTree>
  </p:cSld>
  <p:clrMapOvr>
    <a:masterClrMapping/>
  </p:clrMapOvr>
  <p:transition advTm="385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9"/>
          <p:cNvSpPr>
            <a:spLocks noChangeArrowheads="1"/>
          </p:cNvSpPr>
          <p:nvPr/>
        </p:nvSpPr>
        <p:spPr bwMode="auto">
          <a:xfrm>
            <a:off x="179388" y="765175"/>
            <a:ext cx="450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  Berechnen Sie die folgenden Fakultäten: </a:t>
            </a:r>
          </a:p>
        </p:txBody>
      </p:sp>
      <p:sp>
        <p:nvSpPr>
          <p:cNvPr id="82947" name="Rectangle 2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2948" name="Object 20"/>
          <p:cNvGraphicFramePr>
            <a:graphicFrameLocks noChangeAspect="1"/>
          </p:cNvGraphicFramePr>
          <p:nvPr/>
        </p:nvGraphicFramePr>
        <p:xfrm>
          <a:off x="827088" y="1268413"/>
          <a:ext cx="1008062" cy="842962"/>
        </p:xfrm>
        <a:graphic>
          <a:graphicData uri="http://schemas.openxmlformats.org/presentationml/2006/ole">
            <p:oleObj spid="_x0000_s82963" name="Formel" r:id="rId3" imgW="469696" imgH="393529" progId="Equation.3">
              <p:embed/>
            </p:oleObj>
          </a:graphicData>
        </a:graphic>
      </p:graphicFrame>
      <p:sp>
        <p:nvSpPr>
          <p:cNvPr id="82949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295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2951" name="Text Box 26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  <p:sp>
        <p:nvSpPr>
          <p:cNvPr id="82952" name="Rectangle 30"/>
          <p:cNvSpPr>
            <a:spLocks noChangeArrowheads="1"/>
          </p:cNvSpPr>
          <p:nvPr/>
        </p:nvSpPr>
        <p:spPr bwMode="auto">
          <a:xfrm>
            <a:off x="323850" y="187296"/>
            <a:ext cx="1425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000" b="1" dirty="0"/>
              <a:t>Aufgabe </a:t>
            </a:r>
            <a:r>
              <a:rPr lang="de-DE" sz="2000" b="1" dirty="0" smtClean="0"/>
              <a:t>8</a:t>
            </a:r>
            <a:endParaRPr lang="de-DE" sz="1800" b="1" dirty="0"/>
          </a:p>
        </p:txBody>
      </p:sp>
    </p:spTree>
  </p:cSld>
  <p:clrMapOvr>
    <a:masterClrMapping/>
  </p:clrMapOvr>
  <p:transition advTm="43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827088" y="1268413"/>
          <a:ext cx="1008062" cy="842962"/>
        </p:xfrm>
        <a:graphic>
          <a:graphicData uri="http://schemas.openxmlformats.org/presentationml/2006/ole">
            <p:oleObj spid="_x0000_s83999" name="Formel" r:id="rId3" imgW="469696" imgH="393529" progId="Equation.3">
              <p:embed/>
            </p:oleObj>
          </a:graphicData>
        </a:graphic>
      </p:graphicFrame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3975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3976" name="Rectangle 1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3977" name="Object 14"/>
          <p:cNvGraphicFramePr>
            <a:graphicFrameLocks noChangeAspect="1"/>
          </p:cNvGraphicFramePr>
          <p:nvPr/>
        </p:nvGraphicFramePr>
        <p:xfrm>
          <a:off x="3708400" y="1196975"/>
          <a:ext cx="1196975" cy="874713"/>
        </p:xfrm>
        <a:graphic>
          <a:graphicData uri="http://schemas.openxmlformats.org/presentationml/2006/ole">
            <p:oleObj spid="_x0000_s84000" name="Formel" r:id="rId4" imgW="583947" imgH="393529" progId="Equation.3">
              <p:embed/>
            </p:oleObj>
          </a:graphicData>
        </a:graphic>
      </p:graphicFrame>
      <p:sp>
        <p:nvSpPr>
          <p:cNvPr id="83978" name="Text Box 17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</p:spTree>
  </p:cSld>
  <p:clrMapOvr>
    <a:masterClrMapping/>
  </p:clrMapOvr>
  <p:transition advTm="23332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827088" y="1268413"/>
          <a:ext cx="1008062" cy="842962"/>
        </p:xfrm>
        <a:graphic>
          <a:graphicData uri="http://schemas.openxmlformats.org/presentationml/2006/ole">
            <p:oleObj spid="_x0000_s85023" name="Formel" r:id="rId3" imgW="469696" imgH="393529" progId="Equation.3">
              <p:embed/>
            </p:oleObj>
          </a:graphicData>
        </a:graphic>
      </p:graphicFrame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999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5000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5001" name="Object 15"/>
          <p:cNvGraphicFramePr>
            <a:graphicFrameLocks noChangeAspect="1"/>
          </p:cNvGraphicFramePr>
          <p:nvPr/>
        </p:nvGraphicFramePr>
        <p:xfrm>
          <a:off x="4111625" y="1196975"/>
          <a:ext cx="2471738" cy="874713"/>
        </p:xfrm>
        <a:graphic>
          <a:graphicData uri="http://schemas.openxmlformats.org/presentationml/2006/ole">
            <p:oleObj spid="_x0000_s85024" name="Formel" r:id="rId4" imgW="1205977" imgH="393529" progId="Equation.3">
              <p:embed/>
            </p:oleObj>
          </a:graphicData>
        </a:graphic>
      </p:graphicFrame>
      <p:sp>
        <p:nvSpPr>
          <p:cNvPr id="85002" name="Text Box 17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</p:spTree>
  </p:cSld>
  <p:clrMapOvr>
    <a:masterClrMapping/>
  </p:clrMapOvr>
  <p:transition advTm="11334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827088" y="1268413"/>
          <a:ext cx="1008062" cy="842962"/>
        </p:xfrm>
        <a:graphic>
          <a:graphicData uri="http://schemas.openxmlformats.org/presentationml/2006/ole">
            <p:oleObj spid="_x0000_s86047" name="Formel" r:id="rId3" imgW="469696" imgH="393529" progId="Equation.3">
              <p:embed/>
            </p:oleObj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6023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6024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6025" name="Object 15"/>
          <p:cNvGraphicFramePr>
            <a:graphicFrameLocks noChangeAspect="1"/>
          </p:cNvGraphicFramePr>
          <p:nvPr/>
        </p:nvGraphicFramePr>
        <p:xfrm>
          <a:off x="3708400" y="1196975"/>
          <a:ext cx="3278188" cy="874713"/>
        </p:xfrm>
        <a:graphic>
          <a:graphicData uri="http://schemas.openxmlformats.org/presentationml/2006/ole">
            <p:oleObj spid="_x0000_s86048" name="Formel" r:id="rId4" imgW="1600200" imgH="393700" progId="Equation.3">
              <p:embed/>
            </p:oleObj>
          </a:graphicData>
        </a:graphic>
      </p:graphicFrame>
      <p:sp>
        <p:nvSpPr>
          <p:cNvPr id="86026" name="Text Box 17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</p:spTree>
  </p:cSld>
  <p:clrMapOvr>
    <a:masterClrMapping/>
  </p:clrMapOvr>
  <p:transition advTm="11334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827088" y="1268413"/>
          <a:ext cx="1008062" cy="842962"/>
        </p:xfrm>
        <a:graphic>
          <a:graphicData uri="http://schemas.openxmlformats.org/presentationml/2006/ole">
            <p:oleObj spid="_x0000_s87071" name="Formel" r:id="rId3" imgW="469696" imgH="393529" progId="Equation.3">
              <p:embed/>
            </p:oleObj>
          </a:graphicData>
        </a:graphic>
      </p:graphicFrame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7047" name="Text Box 12"/>
          <p:cNvSpPr txBox="1">
            <a:spLocks noChangeArrowheads="1"/>
          </p:cNvSpPr>
          <p:nvPr/>
        </p:nvSpPr>
        <p:spPr bwMode="auto">
          <a:xfrm>
            <a:off x="3132138" y="1484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7048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7049" name="Object 15"/>
          <p:cNvGraphicFramePr>
            <a:graphicFrameLocks noChangeAspect="1"/>
          </p:cNvGraphicFramePr>
          <p:nvPr/>
        </p:nvGraphicFramePr>
        <p:xfrm>
          <a:off x="3708400" y="1196975"/>
          <a:ext cx="4968875" cy="874713"/>
        </p:xfrm>
        <a:graphic>
          <a:graphicData uri="http://schemas.openxmlformats.org/presentationml/2006/ole">
            <p:oleObj spid="_x0000_s87072" name="Formel" r:id="rId4" imgW="2425700" imgH="393700" progId="Equation.3">
              <p:embed/>
            </p:oleObj>
          </a:graphicData>
        </a:graphic>
      </p:graphicFrame>
      <p:sp>
        <p:nvSpPr>
          <p:cNvPr id="87050" name="Text Box 17"/>
          <p:cNvSpPr txBox="1">
            <a:spLocks noChangeArrowheads="1"/>
          </p:cNvSpPr>
          <p:nvPr/>
        </p:nvSpPr>
        <p:spPr bwMode="auto">
          <a:xfrm>
            <a:off x="250825" y="14843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(a)</a:t>
            </a:r>
          </a:p>
        </p:txBody>
      </p:sp>
    </p:spTree>
  </p:cSld>
  <p:clrMapOvr>
    <a:masterClrMapping/>
  </p:clrMapOvr>
  <p:transition advTm="43219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79388" y="26035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Berechnen Sie die folgenden Fakultäten: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8069" name="Object 6"/>
          <p:cNvGraphicFramePr>
            <a:graphicFrameLocks noChangeAspect="1"/>
          </p:cNvGraphicFramePr>
          <p:nvPr/>
        </p:nvGraphicFramePr>
        <p:xfrm>
          <a:off x="827088" y="1125538"/>
          <a:ext cx="1152525" cy="842962"/>
        </p:xfrm>
        <a:graphic>
          <a:graphicData uri="http://schemas.openxmlformats.org/presentationml/2006/ole">
            <p:oleObj spid="_x0000_s88097" name="Formel" r:id="rId3" imgW="533169" imgH="393529" progId="Equation.3">
              <p:embed/>
            </p:oleObj>
          </a:graphicData>
        </a:graphic>
      </p:graphicFrame>
      <p:sp>
        <p:nvSpPr>
          <p:cNvPr id="8807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8071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8072" name="Text Box 15"/>
          <p:cNvSpPr txBox="1">
            <a:spLocks noChangeArrowheads="1"/>
          </p:cNvSpPr>
          <p:nvPr/>
        </p:nvSpPr>
        <p:spPr bwMode="auto">
          <a:xfrm>
            <a:off x="2627313" y="13414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>
                <a:sym typeface="Wingdings" panose="05000000000000000000" pitchFamily="2" charset="2"/>
              </a:rPr>
              <a:t></a:t>
            </a:r>
            <a:endParaRPr lang="de-DE" sz="1800"/>
          </a:p>
        </p:txBody>
      </p:sp>
      <p:sp>
        <p:nvSpPr>
          <p:cNvPr id="88073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88074" name="Object 16"/>
          <p:cNvGraphicFramePr>
            <a:graphicFrameLocks noChangeAspect="1"/>
          </p:cNvGraphicFramePr>
          <p:nvPr/>
        </p:nvGraphicFramePr>
        <p:xfrm>
          <a:off x="3203575" y="1125538"/>
          <a:ext cx="1155700" cy="808037"/>
        </p:xfrm>
        <a:graphic>
          <a:graphicData uri="http://schemas.openxmlformats.org/presentationml/2006/ole">
            <p:oleObj spid="_x0000_s88098" name="Formel" r:id="rId4" imgW="634725" imgH="393529" progId="Equation.3">
              <p:embed/>
            </p:oleObj>
          </a:graphicData>
        </a:graphic>
      </p:graphicFrame>
      <p:sp>
        <p:nvSpPr>
          <p:cNvPr id="88075" name="Text Box 20"/>
          <p:cNvSpPr txBox="1">
            <a:spLocks noChangeArrowheads="1"/>
          </p:cNvSpPr>
          <p:nvPr/>
        </p:nvSpPr>
        <p:spPr bwMode="auto">
          <a:xfrm>
            <a:off x="250825" y="13414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800"/>
              <a:t>(b)</a:t>
            </a:r>
          </a:p>
        </p:txBody>
      </p:sp>
      <p:sp>
        <p:nvSpPr>
          <p:cNvPr id="88076" name="Textfeld 17"/>
          <p:cNvSpPr txBox="1">
            <a:spLocks noChangeArrowheads="1"/>
          </p:cNvSpPr>
          <p:nvPr/>
        </p:nvSpPr>
        <p:spPr bwMode="auto">
          <a:xfrm>
            <a:off x="900113" y="22764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/>
              <a:t>1. Wenn ich was vereinfachen kann, muss der Nenner als Produkt geschrieben werden, da n^4 sonst aus Zähler nie zu kürzen wäre.</a:t>
            </a:r>
          </a:p>
        </p:txBody>
      </p:sp>
    </p:spTree>
  </p:cSld>
  <p:clrMapOvr>
    <a:masterClrMapping/>
  </p:clrMapOvr>
  <p:transition advTm="253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7390</Words>
  <Application>Microsoft Office PowerPoint</Application>
  <PresentationFormat>Bildschirmpräsentation (4:3)</PresentationFormat>
  <Paragraphs>2781</Paragraphs>
  <Slides>275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275</vt:i4>
      </vt:variant>
    </vt:vector>
  </HeadingPairs>
  <TitlesOfParts>
    <vt:vector size="279" baseType="lpstr">
      <vt:lpstr>Standarddesign</vt:lpstr>
      <vt:lpstr>Formel</vt:lpstr>
      <vt:lpstr>Equation</vt:lpstr>
      <vt:lpstr>Microsoft Formel-Editor 3.0</vt:lpstr>
      <vt:lpstr>Kap. 1.4 Aufgabe 0</vt:lpstr>
      <vt:lpstr>Kap. 1.4 Aufgabe 0</vt:lpstr>
      <vt:lpstr>Kap. 1.4 Aufgabe 1</vt:lpstr>
      <vt:lpstr>Kap. 1.4 Aufgabe 1</vt:lpstr>
      <vt:lpstr>Kap. 1.4 Aufgabe 1</vt:lpstr>
      <vt:lpstr>Kap. 1.4 Aufgabe 1</vt:lpstr>
      <vt:lpstr>Kap. 1.4 Aufgabe 1</vt:lpstr>
      <vt:lpstr>Kap. 1.4 Aufgabe 1</vt:lpstr>
      <vt:lpstr>Kap. 1.4 Aufgabe 1</vt:lpstr>
      <vt:lpstr>Kap. 1.4 Aufgabe 1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Folie 84</vt:lpstr>
      <vt:lpstr>Folie 85</vt:lpstr>
      <vt:lpstr>Folie 86</vt:lpstr>
      <vt:lpstr>Folie 87</vt:lpstr>
      <vt:lpstr>Folie 88</vt:lpstr>
      <vt:lpstr>Folie 89</vt:lpstr>
      <vt:lpstr>Folie 90</vt:lpstr>
      <vt:lpstr>Folie 91</vt:lpstr>
      <vt:lpstr>Folie 92</vt:lpstr>
      <vt:lpstr>Folie 93</vt:lpstr>
      <vt:lpstr>Folie 94</vt:lpstr>
      <vt:lpstr>Folie 95</vt:lpstr>
      <vt:lpstr>Folie 96</vt:lpstr>
      <vt:lpstr>Folie 97</vt:lpstr>
      <vt:lpstr>Folie 98</vt:lpstr>
      <vt:lpstr>Folie 99</vt:lpstr>
      <vt:lpstr>Folie 100</vt:lpstr>
      <vt:lpstr>Folie 101</vt:lpstr>
      <vt:lpstr>Folie 102</vt:lpstr>
      <vt:lpstr>Folie 103</vt:lpstr>
      <vt:lpstr>Folie 104</vt:lpstr>
      <vt:lpstr>Folie 105</vt:lpstr>
      <vt:lpstr>Folie 106</vt:lpstr>
      <vt:lpstr>Folie 107</vt:lpstr>
      <vt:lpstr>Folie 108</vt:lpstr>
      <vt:lpstr>Folie 109</vt:lpstr>
      <vt:lpstr>Folie 110</vt:lpstr>
      <vt:lpstr>Folie 111</vt:lpstr>
      <vt:lpstr>Folie 112</vt:lpstr>
      <vt:lpstr>Folie 113</vt:lpstr>
      <vt:lpstr>Folie 114</vt:lpstr>
      <vt:lpstr>Folie 115</vt:lpstr>
      <vt:lpstr>Folie 116</vt:lpstr>
      <vt:lpstr>Folie 117</vt:lpstr>
      <vt:lpstr>Folie 118</vt:lpstr>
      <vt:lpstr>Folie 119</vt:lpstr>
      <vt:lpstr>Folie 120</vt:lpstr>
      <vt:lpstr>Folie 121</vt:lpstr>
      <vt:lpstr>Folie 122</vt:lpstr>
      <vt:lpstr>Folie 123</vt:lpstr>
      <vt:lpstr>Folie 124</vt:lpstr>
      <vt:lpstr>Folie 125</vt:lpstr>
      <vt:lpstr>Folie 126</vt:lpstr>
      <vt:lpstr>Folie 127</vt:lpstr>
      <vt:lpstr>Folie 128</vt:lpstr>
      <vt:lpstr>Folie 129</vt:lpstr>
      <vt:lpstr>Folie 130</vt:lpstr>
      <vt:lpstr>Folie 131</vt:lpstr>
      <vt:lpstr>Folie 132</vt:lpstr>
      <vt:lpstr>Folie 133</vt:lpstr>
      <vt:lpstr>Folie 134</vt:lpstr>
      <vt:lpstr>Folie 135</vt:lpstr>
      <vt:lpstr>Folie 136</vt:lpstr>
      <vt:lpstr>Folie 137</vt:lpstr>
      <vt:lpstr>Folie 138</vt:lpstr>
      <vt:lpstr>Folie 139</vt:lpstr>
      <vt:lpstr>Folie 140</vt:lpstr>
      <vt:lpstr>Folie 141</vt:lpstr>
      <vt:lpstr>Folie 142</vt:lpstr>
      <vt:lpstr>Folie 143</vt:lpstr>
      <vt:lpstr>Folie 144</vt:lpstr>
      <vt:lpstr>Folie 145</vt:lpstr>
      <vt:lpstr>Folie 146</vt:lpstr>
      <vt:lpstr>Folie 147</vt:lpstr>
      <vt:lpstr>Folie 148</vt:lpstr>
      <vt:lpstr>Folie 149</vt:lpstr>
      <vt:lpstr>Folie 150</vt:lpstr>
      <vt:lpstr>Folie 151</vt:lpstr>
      <vt:lpstr>Folie 152</vt:lpstr>
      <vt:lpstr>Folie 153</vt:lpstr>
      <vt:lpstr>Folie 154</vt:lpstr>
      <vt:lpstr>Folie 155</vt:lpstr>
      <vt:lpstr>Folie 156</vt:lpstr>
      <vt:lpstr>Folie 157</vt:lpstr>
      <vt:lpstr>Folie 158</vt:lpstr>
      <vt:lpstr>Folie 159</vt:lpstr>
      <vt:lpstr>Folie 160</vt:lpstr>
      <vt:lpstr>Folie 161</vt:lpstr>
      <vt:lpstr>Folie 162</vt:lpstr>
      <vt:lpstr>Folie 163</vt:lpstr>
      <vt:lpstr>Folie 164</vt:lpstr>
      <vt:lpstr>Folie 165</vt:lpstr>
      <vt:lpstr>Folie 166</vt:lpstr>
      <vt:lpstr>Folie 167</vt:lpstr>
      <vt:lpstr>Folie 168</vt:lpstr>
      <vt:lpstr>Folie 169</vt:lpstr>
      <vt:lpstr>Folie 170</vt:lpstr>
      <vt:lpstr>Folie 171</vt:lpstr>
      <vt:lpstr>Folie 172</vt:lpstr>
      <vt:lpstr>Folie 173</vt:lpstr>
      <vt:lpstr>Folie 174</vt:lpstr>
      <vt:lpstr>Folie 175</vt:lpstr>
      <vt:lpstr>Folie 176</vt:lpstr>
      <vt:lpstr>Folie 177</vt:lpstr>
      <vt:lpstr>Folie 178</vt:lpstr>
      <vt:lpstr>Folie 179</vt:lpstr>
      <vt:lpstr>Folie 180</vt:lpstr>
      <vt:lpstr>Folie 181</vt:lpstr>
      <vt:lpstr>Folie 182</vt:lpstr>
      <vt:lpstr>Folie 183</vt:lpstr>
      <vt:lpstr>Folie 184</vt:lpstr>
      <vt:lpstr>Folie 185</vt:lpstr>
      <vt:lpstr>Folie 186</vt:lpstr>
      <vt:lpstr>Folie 187</vt:lpstr>
      <vt:lpstr>Folie 188</vt:lpstr>
      <vt:lpstr>Folie 189</vt:lpstr>
      <vt:lpstr>Folie 190</vt:lpstr>
      <vt:lpstr>Folie 191</vt:lpstr>
      <vt:lpstr>Folie 192</vt:lpstr>
      <vt:lpstr>Folie 193</vt:lpstr>
      <vt:lpstr>Folie 194</vt:lpstr>
      <vt:lpstr>Folie 195</vt:lpstr>
      <vt:lpstr>Folie 196</vt:lpstr>
      <vt:lpstr>Folie 197</vt:lpstr>
      <vt:lpstr>Folie 198</vt:lpstr>
      <vt:lpstr>Folie 199</vt:lpstr>
      <vt:lpstr>Folie 200</vt:lpstr>
      <vt:lpstr>Folie 201</vt:lpstr>
      <vt:lpstr>Folie 202</vt:lpstr>
      <vt:lpstr>Folie 203</vt:lpstr>
      <vt:lpstr>Folie 204</vt:lpstr>
      <vt:lpstr>Folie 205</vt:lpstr>
      <vt:lpstr>Folie 206</vt:lpstr>
      <vt:lpstr>Folie 207</vt:lpstr>
      <vt:lpstr>Folie 208</vt:lpstr>
      <vt:lpstr>Folie 209</vt:lpstr>
      <vt:lpstr>Folie 210</vt:lpstr>
      <vt:lpstr>Folie 211</vt:lpstr>
      <vt:lpstr>Folie 212</vt:lpstr>
      <vt:lpstr>Folie 213</vt:lpstr>
      <vt:lpstr>Folie 214</vt:lpstr>
      <vt:lpstr>Folie 215</vt:lpstr>
      <vt:lpstr>Folie 216</vt:lpstr>
      <vt:lpstr>Folie 217</vt:lpstr>
      <vt:lpstr>Folie 218</vt:lpstr>
      <vt:lpstr>Folie 219</vt:lpstr>
      <vt:lpstr>Folie 220</vt:lpstr>
      <vt:lpstr>Folie 221</vt:lpstr>
      <vt:lpstr>Folie 222</vt:lpstr>
      <vt:lpstr>Folie 223</vt:lpstr>
      <vt:lpstr>Folie 224</vt:lpstr>
      <vt:lpstr>Folie 225</vt:lpstr>
      <vt:lpstr>Folie 226</vt:lpstr>
      <vt:lpstr>Folie 227</vt:lpstr>
      <vt:lpstr>Folie 228</vt:lpstr>
      <vt:lpstr>Folie 229</vt:lpstr>
      <vt:lpstr>Folie 230</vt:lpstr>
      <vt:lpstr>Folie 231</vt:lpstr>
      <vt:lpstr>Folie 232</vt:lpstr>
      <vt:lpstr>Folie 233</vt:lpstr>
      <vt:lpstr>Folie 234</vt:lpstr>
      <vt:lpstr>Folie 235</vt:lpstr>
      <vt:lpstr>Folie 236</vt:lpstr>
      <vt:lpstr>Folie 237</vt:lpstr>
      <vt:lpstr>Folie 238</vt:lpstr>
      <vt:lpstr>Folie 239</vt:lpstr>
      <vt:lpstr>Folie 240</vt:lpstr>
      <vt:lpstr>Folie 241</vt:lpstr>
      <vt:lpstr>Folie 242</vt:lpstr>
      <vt:lpstr>Folie 243</vt:lpstr>
      <vt:lpstr>Folie 244</vt:lpstr>
      <vt:lpstr>Folie 245</vt:lpstr>
      <vt:lpstr>Folie 246</vt:lpstr>
      <vt:lpstr>Folie 247</vt:lpstr>
      <vt:lpstr>Folie 248</vt:lpstr>
      <vt:lpstr>Folie 249</vt:lpstr>
      <vt:lpstr>Folie 250</vt:lpstr>
      <vt:lpstr>Folie 251</vt:lpstr>
      <vt:lpstr>Folie 252</vt:lpstr>
      <vt:lpstr>Folie 253</vt:lpstr>
      <vt:lpstr>Folie 254</vt:lpstr>
      <vt:lpstr>Folie 255</vt:lpstr>
      <vt:lpstr>Folie 256</vt:lpstr>
      <vt:lpstr>Folie 257</vt:lpstr>
      <vt:lpstr>Folie 258</vt:lpstr>
      <vt:lpstr>Folie 259</vt:lpstr>
      <vt:lpstr>Folie 260</vt:lpstr>
      <vt:lpstr>Folie 261</vt:lpstr>
      <vt:lpstr>Folie 262</vt:lpstr>
      <vt:lpstr>Folie 263</vt:lpstr>
      <vt:lpstr>Folie 264</vt:lpstr>
      <vt:lpstr>Folie 265</vt:lpstr>
      <vt:lpstr>Folie 266</vt:lpstr>
      <vt:lpstr>Folie 267</vt:lpstr>
      <vt:lpstr>Folie 268</vt:lpstr>
      <vt:lpstr>Folie 269</vt:lpstr>
      <vt:lpstr>Folie 270</vt:lpstr>
      <vt:lpstr>Folie 271</vt:lpstr>
      <vt:lpstr>Folie 272</vt:lpstr>
      <vt:lpstr>Folie 273</vt:lpstr>
      <vt:lpstr>Folie 274</vt:lpstr>
      <vt:lpstr>Folie 275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hpopp</cp:lastModifiedBy>
  <cp:revision>243</cp:revision>
  <dcterms:created xsi:type="dcterms:W3CDTF">2004-02-12T17:32:42Z</dcterms:created>
  <dcterms:modified xsi:type="dcterms:W3CDTF">2014-10-25T09:44:34Z</dcterms:modified>
</cp:coreProperties>
</file>